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3.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4.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5.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theme/theme6.xml" ContentType="application/vnd.openxmlformats-officedocument.theme+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94257" r:id="rId5"/>
    <p:sldMasterId id="2147485166" r:id="rId6"/>
    <p:sldMasterId id="2147494732" r:id="rId7"/>
    <p:sldMasterId id="2147485219" r:id="rId8"/>
    <p:sldMasterId id="2147494759" r:id="rId9"/>
    <p:sldMasterId id="2147494810" r:id="rId10"/>
  </p:sldMasterIdLst>
  <p:notesMasterIdLst>
    <p:notesMasterId r:id="rId33"/>
  </p:notesMasterIdLst>
  <p:sldIdLst>
    <p:sldId id="2134805282" r:id="rId11"/>
    <p:sldId id="2134805286" r:id="rId12"/>
    <p:sldId id="2134805274" r:id="rId13"/>
    <p:sldId id="2134805275" r:id="rId14"/>
    <p:sldId id="2134805276" r:id="rId15"/>
    <p:sldId id="2134805277" r:id="rId16"/>
    <p:sldId id="2134805278" r:id="rId17"/>
    <p:sldId id="2134805246" r:id="rId18"/>
    <p:sldId id="2134805262" r:id="rId19"/>
    <p:sldId id="2134805263" r:id="rId20"/>
    <p:sldId id="2134805264" r:id="rId21"/>
    <p:sldId id="2134805271" r:id="rId22"/>
    <p:sldId id="2134805283" r:id="rId23"/>
    <p:sldId id="2134805284" r:id="rId24"/>
    <p:sldId id="2134805287" r:id="rId25"/>
    <p:sldId id="2134805289" r:id="rId26"/>
    <p:sldId id="2134805290" r:id="rId27"/>
    <p:sldId id="2134805241" r:id="rId28"/>
    <p:sldId id="2134805247" r:id="rId29"/>
    <p:sldId id="2134805281" r:id="rId30"/>
    <p:sldId id="2103813173" r:id="rId31"/>
    <p:sldId id="2134805242"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095DB8A-A6C0-48E5-9FB2-5390D929A313}">
          <p14:sldIdLst>
            <p14:sldId id="2134805282"/>
            <p14:sldId id="2134805286"/>
            <p14:sldId id="2134805274"/>
            <p14:sldId id="2134805275"/>
            <p14:sldId id="2134805276"/>
            <p14:sldId id="2134805277"/>
            <p14:sldId id="2134805278"/>
          </p14:sldIdLst>
        </p14:section>
        <p14:section name="Enahnced Security" id="{E266C01D-B9F9-4B75-A395-7A62E9CCEF1C}">
          <p14:sldIdLst>
            <p14:sldId id="2134805246"/>
            <p14:sldId id="2134805262"/>
            <p14:sldId id="2134805263"/>
            <p14:sldId id="2134805264"/>
          </p14:sldIdLst>
        </p14:section>
        <p14:section name="How to enambe the extension" id="{03255B3C-C8EF-483D-BB85-351FB5A687E1}">
          <p14:sldIdLst>
            <p14:sldId id="2134805271"/>
            <p14:sldId id="2134805283"/>
            <p14:sldId id="2134805284"/>
            <p14:sldId id="2134805287"/>
            <p14:sldId id="2134805289"/>
            <p14:sldId id="2134805290"/>
          </p14:sldIdLst>
        </p14:section>
        <p14:section name="Appendix" id="{EBF6579C-8EF0-41DB-BBF0-7A00001E6198}">
          <p14:sldIdLst>
            <p14:sldId id="2134805241"/>
            <p14:sldId id="2134805247"/>
            <p14:sldId id="2134805281"/>
            <p14:sldId id="2103813173"/>
            <p14:sldId id="21348052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101E15-A0E8-0839-CF7F-F3DDA90D8C55}" name="Daniel Yu" initials="DY" userId="S::danyu@microsoft.com::70713aae-e0c9-4fb9-a921-35886e61657a" providerId="AD"/>
  <p188:author id="{3C49C7B1-28FB-F044-71BD-60BD8333C203}" name="Sumi Venkitaraman" initials="SV" userId="S::suvenkit@microsoft.com::1789476d-e9c0-4c70-8d10-17d0bbe1637c" providerId="AD"/>
  <p188:author id="{7CB0CCFA-92DC-4A83-A7B0-A0CCDFA66321}" name="Pratik Verma" initials="PV" userId="S::prver@microsoft.com::83a3f7e4-7782-4797-b01c-a68baa56a53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DC0"/>
    <a:srgbClr val="44546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407781-04A3-474E-91A4-6B4DBAAE3A77}" v="8" dt="2022-11-04T16:37:00.9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4" d="100"/>
          <a:sy n="104" d="100"/>
        </p:scale>
        <p:origin x="83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microsoft.com/office/2015/10/relationships/revisionInfo" Target="revisionInfo.xml"/><Relationship Id="rId21" Type="http://schemas.openxmlformats.org/officeDocument/2006/relationships/slide" Target="slides/slide11.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 Chandler" userId="1d66fdd6-8ebb-42e4-acc3-f5e27cef1447" providerId="ADAL" clId="{1FFAA37B-8772-4CF8-870B-2073F541176B}"/>
    <pc:docChg chg="undo custSel addSld delSld modSld modSection">
      <pc:chgData name="Matt Chandler" userId="1d66fdd6-8ebb-42e4-acc3-f5e27cef1447" providerId="ADAL" clId="{1FFAA37B-8772-4CF8-870B-2073F541176B}" dt="2022-10-25T14:29:26.869" v="2018" actId="14100"/>
      <pc:docMkLst>
        <pc:docMk/>
      </pc:docMkLst>
      <pc:sldChg chg="addSp delSp modSp mod">
        <pc:chgData name="Matt Chandler" userId="1d66fdd6-8ebb-42e4-acc3-f5e27cef1447" providerId="ADAL" clId="{1FFAA37B-8772-4CF8-870B-2073F541176B}" dt="2022-10-25T14:29:02.491" v="2015" actId="207"/>
        <pc:sldMkLst>
          <pc:docMk/>
          <pc:sldMk cId="460865061" sldId="2134805283"/>
        </pc:sldMkLst>
        <pc:spChg chg="del">
          <ac:chgData name="Matt Chandler" userId="1d66fdd6-8ebb-42e4-acc3-f5e27cef1447" providerId="ADAL" clId="{1FFAA37B-8772-4CF8-870B-2073F541176B}" dt="2022-10-20T21:10:27.326" v="66" actId="478"/>
          <ac:spMkLst>
            <pc:docMk/>
            <pc:sldMk cId="460865061" sldId="2134805283"/>
            <ac:spMk id="2" creationId="{A4BAA851-C48A-C764-6643-8681FB7E3D43}"/>
          </ac:spMkLst>
        </pc:spChg>
        <pc:spChg chg="add mod">
          <ac:chgData name="Matt Chandler" userId="1d66fdd6-8ebb-42e4-acc3-f5e27cef1447" providerId="ADAL" clId="{1FFAA37B-8772-4CF8-870B-2073F541176B}" dt="2022-10-20T21:11:03.958" v="78" actId="20577"/>
          <ac:spMkLst>
            <pc:docMk/>
            <pc:sldMk cId="460865061" sldId="2134805283"/>
            <ac:spMk id="3" creationId="{11020D8D-7645-8D3D-E907-00C057B8FC02}"/>
          </ac:spMkLst>
        </pc:spChg>
        <pc:spChg chg="add mod">
          <ac:chgData name="Matt Chandler" userId="1d66fdd6-8ebb-42e4-acc3-f5e27cef1447" providerId="ADAL" clId="{1FFAA37B-8772-4CF8-870B-2073F541176B}" dt="2022-10-25T14:29:02.491" v="2015" actId="207"/>
          <ac:spMkLst>
            <pc:docMk/>
            <pc:sldMk cId="460865061" sldId="2134805283"/>
            <ac:spMk id="4" creationId="{4C0A0B2E-4FDC-13A1-29BE-B4DDF48FEC67}"/>
          </ac:spMkLst>
        </pc:spChg>
        <pc:spChg chg="del mod">
          <ac:chgData name="Matt Chandler" userId="1d66fdd6-8ebb-42e4-acc3-f5e27cef1447" providerId="ADAL" clId="{1FFAA37B-8772-4CF8-870B-2073F541176B}" dt="2022-10-20T21:18:38.399" v="614" actId="478"/>
          <ac:spMkLst>
            <pc:docMk/>
            <pc:sldMk cId="460865061" sldId="2134805283"/>
            <ac:spMk id="7" creationId="{E03BE09B-FBA8-0983-FD92-A0722B074282}"/>
          </ac:spMkLst>
        </pc:spChg>
        <pc:picChg chg="add mod">
          <ac:chgData name="Matt Chandler" userId="1d66fdd6-8ebb-42e4-acc3-f5e27cef1447" providerId="ADAL" clId="{1FFAA37B-8772-4CF8-870B-2073F541176B}" dt="2022-10-24T12:45:10.227" v="1971" actId="1076"/>
          <ac:picMkLst>
            <pc:docMk/>
            <pc:sldMk cId="460865061" sldId="2134805283"/>
            <ac:picMk id="5" creationId="{E5050958-5D2F-D176-259D-C0B5FE5333C8}"/>
          </ac:picMkLst>
        </pc:picChg>
        <pc:picChg chg="add del mod">
          <ac:chgData name="Matt Chandler" userId="1d66fdd6-8ebb-42e4-acc3-f5e27cef1447" providerId="ADAL" clId="{1FFAA37B-8772-4CF8-870B-2073F541176B}" dt="2022-10-20T21:21:16.797" v="623" actId="478"/>
          <ac:picMkLst>
            <pc:docMk/>
            <pc:sldMk cId="460865061" sldId="2134805283"/>
            <ac:picMk id="6" creationId="{601C101D-1650-FCBF-A856-ACDC60A27D16}"/>
          </ac:picMkLst>
        </pc:picChg>
        <pc:picChg chg="add del mod">
          <ac:chgData name="Matt Chandler" userId="1d66fdd6-8ebb-42e4-acc3-f5e27cef1447" providerId="ADAL" clId="{1FFAA37B-8772-4CF8-870B-2073F541176B}" dt="2022-10-20T21:21:57.917" v="627" actId="478"/>
          <ac:picMkLst>
            <pc:docMk/>
            <pc:sldMk cId="460865061" sldId="2134805283"/>
            <ac:picMk id="9" creationId="{541E035F-6F47-CD32-8372-3F550B34D9BE}"/>
          </ac:picMkLst>
        </pc:picChg>
        <pc:picChg chg="add mod">
          <ac:chgData name="Matt Chandler" userId="1d66fdd6-8ebb-42e4-acc3-f5e27cef1447" providerId="ADAL" clId="{1FFAA37B-8772-4CF8-870B-2073F541176B}" dt="2022-10-20T21:37:48.870" v="858" actId="1076"/>
          <ac:picMkLst>
            <pc:docMk/>
            <pc:sldMk cId="460865061" sldId="2134805283"/>
            <ac:picMk id="11" creationId="{3ABAF159-DDDB-1920-912C-5A96168D2309}"/>
          </ac:picMkLst>
        </pc:picChg>
        <pc:picChg chg="add del mod">
          <ac:chgData name="Matt Chandler" userId="1d66fdd6-8ebb-42e4-acc3-f5e27cef1447" providerId="ADAL" clId="{1FFAA37B-8772-4CF8-870B-2073F541176B}" dt="2022-10-20T21:26:01.317" v="692" actId="478"/>
          <ac:picMkLst>
            <pc:docMk/>
            <pc:sldMk cId="460865061" sldId="2134805283"/>
            <ac:picMk id="13" creationId="{4D9FA000-1647-8A25-51FB-A9DB598614C0}"/>
          </ac:picMkLst>
        </pc:picChg>
        <pc:picChg chg="add del mod">
          <ac:chgData name="Matt Chandler" userId="1d66fdd6-8ebb-42e4-acc3-f5e27cef1447" providerId="ADAL" clId="{1FFAA37B-8772-4CF8-870B-2073F541176B}" dt="2022-10-24T12:44:51.107" v="1966" actId="478"/>
          <ac:picMkLst>
            <pc:docMk/>
            <pc:sldMk cId="460865061" sldId="2134805283"/>
            <ac:picMk id="15" creationId="{7BDD260E-0A5C-BB92-3678-9BF6DA6DCAB7}"/>
          </ac:picMkLst>
        </pc:picChg>
        <pc:picChg chg="add del mod">
          <ac:chgData name="Matt Chandler" userId="1d66fdd6-8ebb-42e4-acc3-f5e27cef1447" providerId="ADAL" clId="{1FFAA37B-8772-4CF8-870B-2073F541176B}" dt="2022-10-20T21:33:19.616" v="790" actId="478"/>
          <ac:picMkLst>
            <pc:docMk/>
            <pc:sldMk cId="460865061" sldId="2134805283"/>
            <ac:picMk id="17" creationId="{10502AFB-7306-2D09-DB54-01F419DCEBAE}"/>
          </ac:picMkLst>
        </pc:picChg>
        <pc:picChg chg="add mod">
          <ac:chgData name="Matt Chandler" userId="1d66fdd6-8ebb-42e4-acc3-f5e27cef1447" providerId="ADAL" clId="{1FFAA37B-8772-4CF8-870B-2073F541176B}" dt="2022-10-20T21:37:48.870" v="858" actId="1076"/>
          <ac:picMkLst>
            <pc:docMk/>
            <pc:sldMk cId="460865061" sldId="2134805283"/>
            <ac:picMk id="19" creationId="{783DF22D-A0AC-F48C-29C2-E72B20773D2B}"/>
          </ac:picMkLst>
        </pc:picChg>
        <pc:picChg chg="add del mod">
          <ac:chgData name="Matt Chandler" userId="1d66fdd6-8ebb-42e4-acc3-f5e27cef1447" providerId="ADAL" clId="{1FFAA37B-8772-4CF8-870B-2073F541176B}" dt="2022-10-20T21:36:44.811" v="851" actId="478"/>
          <ac:picMkLst>
            <pc:docMk/>
            <pc:sldMk cId="460865061" sldId="2134805283"/>
            <ac:picMk id="20" creationId="{F4E76B0D-3488-1E66-A197-1CBC9C27E0B0}"/>
          </ac:picMkLst>
        </pc:picChg>
        <pc:picChg chg="add mod modCrop">
          <ac:chgData name="Matt Chandler" userId="1d66fdd6-8ebb-42e4-acc3-f5e27cef1447" providerId="ADAL" clId="{1FFAA37B-8772-4CF8-870B-2073F541176B}" dt="2022-10-20T21:37:48.870" v="858" actId="1076"/>
          <ac:picMkLst>
            <pc:docMk/>
            <pc:sldMk cId="460865061" sldId="2134805283"/>
            <ac:picMk id="22" creationId="{1E591D10-C787-EF8F-C289-37A7E5234871}"/>
          </ac:picMkLst>
        </pc:picChg>
        <pc:picChg chg="add del mod">
          <ac:chgData name="Matt Chandler" userId="1d66fdd6-8ebb-42e4-acc3-f5e27cef1447" providerId="ADAL" clId="{1FFAA37B-8772-4CF8-870B-2073F541176B}" dt="2022-10-20T21:24:26.518" v="683" actId="478"/>
          <ac:picMkLst>
            <pc:docMk/>
            <pc:sldMk cId="460865061" sldId="2134805283"/>
            <ac:picMk id="1025" creationId="{38036EF7-C7E9-2984-FD5D-B403A8B28187}"/>
          </ac:picMkLst>
        </pc:picChg>
      </pc:sldChg>
      <pc:sldChg chg="addSp modSp add mod">
        <pc:chgData name="Matt Chandler" userId="1d66fdd6-8ebb-42e4-acc3-f5e27cef1447" providerId="ADAL" clId="{1FFAA37B-8772-4CF8-870B-2073F541176B}" dt="2022-10-24T12:47:07.606" v="1994" actId="14100"/>
        <pc:sldMkLst>
          <pc:docMk/>
          <pc:sldMk cId="1019083232" sldId="2134805284"/>
        </pc:sldMkLst>
        <pc:spChg chg="add mod">
          <ac:chgData name="Matt Chandler" userId="1d66fdd6-8ebb-42e4-acc3-f5e27cef1447" providerId="ADAL" clId="{1FFAA37B-8772-4CF8-870B-2073F541176B}" dt="2022-10-21T12:20:14.076" v="981" actId="207"/>
          <ac:spMkLst>
            <pc:docMk/>
            <pc:sldMk cId="1019083232" sldId="2134805284"/>
            <ac:spMk id="2" creationId="{B677E0DD-71FC-9851-CBE2-2940C4833CFB}"/>
          </ac:spMkLst>
        </pc:spChg>
        <pc:spChg chg="mod">
          <ac:chgData name="Matt Chandler" userId="1d66fdd6-8ebb-42e4-acc3-f5e27cef1447" providerId="ADAL" clId="{1FFAA37B-8772-4CF8-870B-2073F541176B}" dt="2022-10-21T12:18:55.432" v="907" actId="14100"/>
          <ac:spMkLst>
            <pc:docMk/>
            <pc:sldMk cId="1019083232" sldId="2134805284"/>
            <ac:spMk id="3" creationId="{80C815EA-13A9-114A-8DD9-7CB30FB41C3D}"/>
          </ac:spMkLst>
        </pc:spChg>
        <pc:spChg chg="add mod">
          <ac:chgData name="Matt Chandler" userId="1d66fdd6-8ebb-42e4-acc3-f5e27cef1447" providerId="ADAL" clId="{1FFAA37B-8772-4CF8-870B-2073F541176B}" dt="2022-10-24T12:47:07.606" v="1994" actId="14100"/>
          <ac:spMkLst>
            <pc:docMk/>
            <pc:sldMk cId="1019083232" sldId="2134805284"/>
            <ac:spMk id="4" creationId="{ADFF3965-9E32-8D76-CA87-2AA62F163ED6}"/>
          </ac:spMkLst>
        </pc:spChg>
        <pc:spChg chg="mod">
          <ac:chgData name="Matt Chandler" userId="1d66fdd6-8ebb-42e4-acc3-f5e27cef1447" providerId="ADAL" clId="{1FFAA37B-8772-4CF8-870B-2073F541176B}" dt="2022-10-21T12:17:42.376" v="898" actId="1076"/>
          <ac:spMkLst>
            <pc:docMk/>
            <pc:sldMk cId="1019083232" sldId="2134805284"/>
            <ac:spMk id="6" creationId="{E718F410-2CD1-BC4F-A3B1-645FA20707B1}"/>
          </ac:spMkLst>
        </pc:spChg>
      </pc:sldChg>
      <pc:sldChg chg="addSp delSp modSp add mod">
        <pc:chgData name="Matt Chandler" userId="1d66fdd6-8ebb-42e4-acc3-f5e27cef1447" providerId="ADAL" clId="{1FFAA37B-8772-4CF8-870B-2073F541176B}" dt="2022-10-25T14:29:26.869" v="2018" actId="14100"/>
        <pc:sldMkLst>
          <pc:docMk/>
          <pc:sldMk cId="3299404716" sldId="2134805287"/>
        </pc:sldMkLst>
        <pc:spChg chg="del">
          <ac:chgData name="Matt Chandler" userId="1d66fdd6-8ebb-42e4-acc3-f5e27cef1447" providerId="ADAL" clId="{1FFAA37B-8772-4CF8-870B-2073F541176B}" dt="2022-10-24T12:08:29.755" v="1165" actId="478"/>
          <ac:spMkLst>
            <pc:docMk/>
            <pc:sldMk cId="3299404716" sldId="2134805287"/>
            <ac:spMk id="2" creationId="{B677E0DD-71FC-9851-CBE2-2940C4833CFB}"/>
          </ac:spMkLst>
        </pc:spChg>
        <pc:spChg chg="mod">
          <ac:chgData name="Matt Chandler" userId="1d66fdd6-8ebb-42e4-acc3-f5e27cef1447" providerId="ADAL" clId="{1FFAA37B-8772-4CF8-870B-2073F541176B}" dt="2022-10-24T12:08:14.234" v="1097" actId="14100"/>
          <ac:spMkLst>
            <pc:docMk/>
            <pc:sldMk cId="3299404716" sldId="2134805287"/>
            <ac:spMk id="3" creationId="{80C815EA-13A9-114A-8DD9-7CB30FB41C3D}"/>
          </ac:spMkLst>
        </pc:spChg>
        <pc:spChg chg="mod">
          <ac:chgData name="Matt Chandler" userId="1d66fdd6-8ebb-42e4-acc3-f5e27cef1447" providerId="ADAL" clId="{1FFAA37B-8772-4CF8-870B-2073F541176B}" dt="2022-10-25T14:29:26.869" v="2018" actId="14100"/>
          <ac:spMkLst>
            <pc:docMk/>
            <pc:sldMk cId="3299404716" sldId="2134805287"/>
            <ac:spMk id="4" creationId="{ADFF3965-9E32-8D76-CA87-2AA62F163ED6}"/>
          </ac:spMkLst>
        </pc:spChg>
        <pc:picChg chg="add mod">
          <ac:chgData name="Matt Chandler" userId="1d66fdd6-8ebb-42e4-acc3-f5e27cef1447" providerId="ADAL" clId="{1FFAA37B-8772-4CF8-870B-2073F541176B}" dt="2022-10-24T12:46:44.982" v="1992" actId="1076"/>
          <ac:picMkLst>
            <pc:docMk/>
            <pc:sldMk cId="3299404716" sldId="2134805287"/>
            <ac:picMk id="8" creationId="{7994CE20-A9A1-5A8F-22D7-565E3F10643A}"/>
          </ac:picMkLst>
        </pc:picChg>
      </pc:sldChg>
      <pc:sldChg chg="delSp modSp add del mod">
        <pc:chgData name="Matt Chandler" userId="1d66fdd6-8ebb-42e4-acc3-f5e27cef1447" providerId="ADAL" clId="{1FFAA37B-8772-4CF8-870B-2073F541176B}" dt="2022-10-24T12:42:57.515" v="1960" actId="47"/>
        <pc:sldMkLst>
          <pc:docMk/>
          <pc:sldMk cId="421906318" sldId="2134805288"/>
        </pc:sldMkLst>
        <pc:spChg chg="mod">
          <ac:chgData name="Matt Chandler" userId="1d66fdd6-8ebb-42e4-acc3-f5e27cef1447" providerId="ADAL" clId="{1FFAA37B-8772-4CF8-870B-2073F541176B}" dt="2022-10-24T12:14:59.618" v="1308" actId="20577"/>
          <ac:spMkLst>
            <pc:docMk/>
            <pc:sldMk cId="421906318" sldId="2134805288"/>
            <ac:spMk id="3" creationId="{80C815EA-13A9-114A-8DD9-7CB30FB41C3D}"/>
          </ac:spMkLst>
        </pc:spChg>
        <pc:spChg chg="mod">
          <ac:chgData name="Matt Chandler" userId="1d66fdd6-8ebb-42e4-acc3-f5e27cef1447" providerId="ADAL" clId="{1FFAA37B-8772-4CF8-870B-2073F541176B}" dt="2022-10-24T12:15:24.281" v="1398" actId="20577"/>
          <ac:spMkLst>
            <pc:docMk/>
            <pc:sldMk cId="421906318" sldId="2134805288"/>
            <ac:spMk id="4" creationId="{ADFF3965-9E32-8D76-CA87-2AA62F163ED6}"/>
          </ac:spMkLst>
        </pc:spChg>
        <pc:picChg chg="del">
          <ac:chgData name="Matt Chandler" userId="1d66fdd6-8ebb-42e4-acc3-f5e27cef1447" providerId="ADAL" clId="{1FFAA37B-8772-4CF8-870B-2073F541176B}" dt="2022-10-24T12:14:31.215" v="1266" actId="478"/>
          <ac:picMkLst>
            <pc:docMk/>
            <pc:sldMk cId="421906318" sldId="2134805288"/>
            <ac:picMk id="8" creationId="{7994CE20-A9A1-5A8F-22D7-565E3F10643A}"/>
          </ac:picMkLst>
        </pc:picChg>
      </pc:sldChg>
      <pc:sldChg chg="addSp delSp modSp mod modNotesTx">
        <pc:chgData name="Matt Chandler" userId="1d66fdd6-8ebb-42e4-acc3-f5e27cef1447" providerId="ADAL" clId="{1FFAA37B-8772-4CF8-870B-2073F541176B}" dt="2022-10-24T12:46:21.942" v="1988" actId="1076"/>
        <pc:sldMkLst>
          <pc:docMk/>
          <pc:sldMk cId="4018286060" sldId="2134805289"/>
        </pc:sldMkLst>
        <pc:spChg chg="add del mod">
          <ac:chgData name="Matt Chandler" userId="1d66fdd6-8ebb-42e4-acc3-f5e27cef1447" providerId="ADAL" clId="{1FFAA37B-8772-4CF8-870B-2073F541176B}" dt="2022-10-24T12:21:27.602" v="1401" actId="478"/>
          <ac:spMkLst>
            <pc:docMk/>
            <pc:sldMk cId="4018286060" sldId="2134805289"/>
            <ac:spMk id="3" creationId="{3B2B3AE2-976F-4F41-1BF7-00B6F1516BBC}"/>
          </ac:spMkLst>
        </pc:spChg>
        <pc:spChg chg="del">
          <ac:chgData name="Matt Chandler" userId="1d66fdd6-8ebb-42e4-acc3-f5e27cef1447" providerId="ADAL" clId="{1FFAA37B-8772-4CF8-870B-2073F541176B}" dt="2022-10-24T12:21:25.126" v="1400" actId="478"/>
          <ac:spMkLst>
            <pc:docMk/>
            <pc:sldMk cId="4018286060" sldId="2134805289"/>
            <ac:spMk id="4" creationId="{531B5F13-10DA-2C73-4F0E-0CDF29D8FF68}"/>
          </ac:spMkLst>
        </pc:spChg>
        <pc:spChg chg="add mod">
          <ac:chgData name="Matt Chandler" userId="1d66fdd6-8ebb-42e4-acc3-f5e27cef1447" providerId="ADAL" clId="{1FFAA37B-8772-4CF8-870B-2073F541176B}" dt="2022-10-24T12:30:15.963" v="1527" actId="14100"/>
          <ac:spMkLst>
            <pc:docMk/>
            <pc:sldMk cId="4018286060" sldId="2134805289"/>
            <ac:spMk id="16" creationId="{251006D5-4C78-C041-BB38-D0EB56D37ABA}"/>
          </ac:spMkLst>
        </pc:spChg>
        <pc:spChg chg="add mod">
          <ac:chgData name="Matt Chandler" userId="1d66fdd6-8ebb-42e4-acc3-f5e27cef1447" providerId="ADAL" clId="{1FFAA37B-8772-4CF8-870B-2073F541176B}" dt="2022-10-24T12:46:21.942" v="1988" actId="1076"/>
          <ac:spMkLst>
            <pc:docMk/>
            <pc:sldMk cId="4018286060" sldId="2134805289"/>
            <ac:spMk id="17" creationId="{EF2AE112-803B-40AD-33B3-CF5F45A87056}"/>
          </ac:spMkLst>
        </pc:spChg>
        <pc:picChg chg="del">
          <ac:chgData name="Matt Chandler" userId="1d66fdd6-8ebb-42e4-acc3-f5e27cef1447" providerId="ADAL" clId="{1FFAA37B-8772-4CF8-870B-2073F541176B}" dt="2022-10-24T12:21:20.620" v="1399" actId="478"/>
          <ac:picMkLst>
            <pc:docMk/>
            <pc:sldMk cId="4018286060" sldId="2134805289"/>
            <ac:picMk id="6" creationId="{90601F3A-F047-F0D5-4AA7-F31D2255A876}"/>
          </ac:picMkLst>
        </pc:picChg>
        <pc:picChg chg="add del">
          <ac:chgData name="Matt Chandler" userId="1d66fdd6-8ebb-42e4-acc3-f5e27cef1447" providerId="ADAL" clId="{1FFAA37B-8772-4CF8-870B-2073F541176B}" dt="2022-10-24T12:21:45.093" v="1403" actId="22"/>
          <ac:picMkLst>
            <pc:docMk/>
            <pc:sldMk cId="4018286060" sldId="2134805289"/>
            <ac:picMk id="7" creationId="{68872722-F5C9-6A69-F85A-730072E185D8}"/>
          </ac:picMkLst>
        </pc:picChg>
        <pc:picChg chg="add del mod">
          <ac:chgData name="Matt Chandler" userId="1d66fdd6-8ebb-42e4-acc3-f5e27cef1447" providerId="ADAL" clId="{1FFAA37B-8772-4CF8-870B-2073F541176B}" dt="2022-10-24T12:23:21.041" v="1407" actId="478"/>
          <ac:picMkLst>
            <pc:docMk/>
            <pc:sldMk cId="4018286060" sldId="2134805289"/>
            <ac:picMk id="9" creationId="{FEB1A7A4-A92B-F44D-20D4-60DF5347E51C}"/>
          </ac:picMkLst>
        </pc:picChg>
        <pc:picChg chg="add del mod">
          <ac:chgData name="Matt Chandler" userId="1d66fdd6-8ebb-42e4-acc3-f5e27cef1447" providerId="ADAL" clId="{1FFAA37B-8772-4CF8-870B-2073F541176B}" dt="2022-10-24T12:28:20.609" v="1415" actId="478"/>
          <ac:picMkLst>
            <pc:docMk/>
            <pc:sldMk cId="4018286060" sldId="2134805289"/>
            <ac:picMk id="11" creationId="{02E53FAB-4823-DC41-CACF-03F961008931}"/>
          </ac:picMkLst>
        </pc:picChg>
        <pc:picChg chg="add mod">
          <ac:chgData name="Matt Chandler" userId="1d66fdd6-8ebb-42e4-acc3-f5e27cef1447" providerId="ADAL" clId="{1FFAA37B-8772-4CF8-870B-2073F541176B}" dt="2022-10-24T12:45:50.749" v="1981" actId="14100"/>
          <ac:picMkLst>
            <pc:docMk/>
            <pc:sldMk cId="4018286060" sldId="2134805289"/>
            <ac:picMk id="13" creationId="{7344DB96-8F79-5FB7-ADA8-E2C3F31AC48D}"/>
          </ac:picMkLst>
        </pc:picChg>
        <pc:picChg chg="add mod">
          <ac:chgData name="Matt Chandler" userId="1d66fdd6-8ebb-42e4-acc3-f5e27cef1447" providerId="ADAL" clId="{1FFAA37B-8772-4CF8-870B-2073F541176B}" dt="2022-10-24T12:45:43.525" v="1979" actId="1076"/>
          <ac:picMkLst>
            <pc:docMk/>
            <pc:sldMk cId="4018286060" sldId="2134805289"/>
            <ac:picMk id="15" creationId="{EB5C8F27-F9E1-B8D7-3708-B3A70B24FB2A}"/>
          </ac:picMkLst>
        </pc:picChg>
      </pc:sldChg>
      <pc:sldChg chg="addSp delSp modSp add mod modNotesTx">
        <pc:chgData name="Matt Chandler" userId="1d66fdd6-8ebb-42e4-acc3-f5e27cef1447" providerId="ADAL" clId="{1FFAA37B-8772-4CF8-870B-2073F541176B}" dt="2022-10-24T12:47:26.430" v="1995" actId="255"/>
        <pc:sldMkLst>
          <pc:docMk/>
          <pc:sldMk cId="2264097630" sldId="2134805290"/>
        </pc:sldMkLst>
        <pc:spChg chg="mod">
          <ac:chgData name="Matt Chandler" userId="1d66fdd6-8ebb-42e4-acc3-f5e27cef1447" providerId="ADAL" clId="{1FFAA37B-8772-4CF8-870B-2073F541176B}" dt="2022-10-24T12:39:24.872" v="1776" actId="14100"/>
          <ac:spMkLst>
            <pc:docMk/>
            <pc:sldMk cId="2264097630" sldId="2134805290"/>
            <ac:spMk id="16" creationId="{251006D5-4C78-C041-BB38-D0EB56D37ABA}"/>
          </ac:spMkLst>
        </pc:spChg>
        <pc:spChg chg="mod">
          <ac:chgData name="Matt Chandler" userId="1d66fdd6-8ebb-42e4-acc3-f5e27cef1447" providerId="ADAL" clId="{1FFAA37B-8772-4CF8-870B-2073F541176B}" dt="2022-10-24T12:47:26.430" v="1995" actId="255"/>
          <ac:spMkLst>
            <pc:docMk/>
            <pc:sldMk cId="2264097630" sldId="2134805290"/>
            <ac:spMk id="17" creationId="{EF2AE112-803B-40AD-33B3-CF5F45A87056}"/>
          </ac:spMkLst>
        </pc:spChg>
        <pc:picChg chg="add mod">
          <ac:chgData name="Matt Chandler" userId="1d66fdd6-8ebb-42e4-acc3-f5e27cef1447" providerId="ADAL" clId="{1FFAA37B-8772-4CF8-870B-2073F541176B}" dt="2022-10-24T12:42:12.357" v="1955" actId="14100"/>
          <ac:picMkLst>
            <pc:docMk/>
            <pc:sldMk cId="2264097630" sldId="2134805290"/>
            <ac:picMk id="3" creationId="{6081B456-D5BE-28ED-05F5-91A8B19073C7}"/>
          </ac:picMkLst>
        </pc:picChg>
        <pc:picChg chg="add mod">
          <ac:chgData name="Matt Chandler" userId="1d66fdd6-8ebb-42e4-acc3-f5e27cef1447" providerId="ADAL" clId="{1FFAA37B-8772-4CF8-870B-2073F541176B}" dt="2022-10-24T12:42:23.417" v="1958" actId="1076"/>
          <ac:picMkLst>
            <pc:docMk/>
            <pc:sldMk cId="2264097630" sldId="2134805290"/>
            <ac:picMk id="5" creationId="{E426830C-D26B-5180-4655-9359FFADEE89}"/>
          </ac:picMkLst>
        </pc:picChg>
        <pc:picChg chg="del">
          <ac:chgData name="Matt Chandler" userId="1d66fdd6-8ebb-42e4-acc3-f5e27cef1447" providerId="ADAL" clId="{1FFAA37B-8772-4CF8-870B-2073F541176B}" dt="2022-10-24T12:38:43.072" v="1721" actId="478"/>
          <ac:picMkLst>
            <pc:docMk/>
            <pc:sldMk cId="2264097630" sldId="2134805290"/>
            <ac:picMk id="13" creationId="{7344DB96-8F79-5FB7-ADA8-E2C3F31AC48D}"/>
          </ac:picMkLst>
        </pc:picChg>
        <pc:picChg chg="del">
          <ac:chgData name="Matt Chandler" userId="1d66fdd6-8ebb-42e4-acc3-f5e27cef1447" providerId="ADAL" clId="{1FFAA37B-8772-4CF8-870B-2073F541176B}" dt="2022-10-24T12:38:44.214" v="1722" actId="478"/>
          <ac:picMkLst>
            <pc:docMk/>
            <pc:sldMk cId="2264097630" sldId="2134805290"/>
            <ac:picMk id="15" creationId="{EB5C8F27-F9E1-B8D7-3708-B3A70B24FB2A}"/>
          </ac:picMkLst>
        </pc:picChg>
      </pc:sldChg>
    </pc:docChg>
  </pc:docChgLst>
  <pc:docChgLst>
    <pc:chgData name="Matt Chandler" userId="S::mattchandler@microsoft.com::1d66fdd6-8ebb-42e4-acc3-f5e27cef1447" providerId="AD" clId="Web-{B42CF25A-A247-7F20-BDE2-7329AAB80D61}"/>
    <pc:docChg chg="addSld modSld modSection">
      <pc:chgData name="Matt Chandler" userId="S::mattchandler@microsoft.com::1d66fdd6-8ebb-42e4-acc3-f5e27cef1447" providerId="AD" clId="Web-{B42CF25A-A247-7F20-BDE2-7329AAB80D61}" dt="2022-10-20T21:07:59.658" v="48"/>
      <pc:docMkLst>
        <pc:docMk/>
      </pc:docMkLst>
      <pc:sldChg chg="modSp">
        <pc:chgData name="Matt Chandler" userId="S::mattchandler@microsoft.com::1d66fdd6-8ebb-42e4-acc3-f5e27cef1447" providerId="AD" clId="Web-{B42CF25A-A247-7F20-BDE2-7329AAB80D61}" dt="2022-10-20T21:07:29.657" v="47" actId="20577"/>
        <pc:sldMkLst>
          <pc:docMk/>
          <pc:sldMk cId="3421507847" sldId="2134805271"/>
        </pc:sldMkLst>
        <pc:spChg chg="mod">
          <ac:chgData name="Matt Chandler" userId="S::mattchandler@microsoft.com::1d66fdd6-8ebb-42e4-acc3-f5e27cef1447" providerId="AD" clId="Web-{B42CF25A-A247-7F20-BDE2-7329AAB80D61}" dt="2022-10-20T21:07:29.657" v="47" actId="20577"/>
          <ac:spMkLst>
            <pc:docMk/>
            <pc:sldMk cId="3421507847" sldId="2134805271"/>
            <ac:spMk id="3" creationId="{80C815EA-13A9-114A-8DD9-7CB30FB41C3D}"/>
          </ac:spMkLst>
        </pc:spChg>
      </pc:sldChg>
      <pc:sldChg chg="add replId">
        <pc:chgData name="Matt Chandler" userId="S::mattchandler@microsoft.com::1d66fdd6-8ebb-42e4-acc3-f5e27cef1447" providerId="AD" clId="Web-{B42CF25A-A247-7F20-BDE2-7329AAB80D61}" dt="2022-10-20T21:07:59.658" v="48"/>
        <pc:sldMkLst>
          <pc:docMk/>
          <pc:sldMk cId="460865061" sldId="2134805283"/>
        </pc:sldMkLst>
      </pc:sldChg>
    </pc:docChg>
  </pc:docChgLst>
  <pc:docChgLst>
    <pc:chgData name="Amber Sitko" userId="71a3d0c9-c12b-48bc-85e1-0eb19a786e2e" providerId="ADAL" clId="{B8E9B1AE-43CD-4AEA-B302-94F14EBD5BB1}"/>
    <pc:docChg chg="undo custSel addSld delSld modSld sldOrd modSection">
      <pc:chgData name="Amber Sitko" userId="71a3d0c9-c12b-48bc-85e1-0eb19a786e2e" providerId="ADAL" clId="{B8E9B1AE-43CD-4AEA-B302-94F14EBD5BB1}" dt="2022-10-20T17:23:12.732" v="117" actId="113"/>
      <pc:docMkLst>
        <pc:docMk/>
      </pc:docMkLst>
      <pc:sldChg chg="modSp mod">
        <pc:chgData name="Amber Sitko" userId="71a3d0c9-c12b-48bc-85e1-0eb19a786e2e" providerId="ADAL" clId="{B8E9B1AE-43CD-4AEA-B302-94F14EBD5BB1}" dt="2022-10-20T17:06:50.273" v="106" actId="20577"/>
        <pc:sldMkLst>
          <pc:docMk/>
          <pc:sldMk cId="1969033195" sldId="2134805246"/>
        </pc:sldMkLst>
        <pc:spChg chg="mod">
          <ac:chgData name="Amber Sitko" userId="71a3d0c9-c12b-48bc-85e1-0eb19a786e2e" providerId="ADAL" clId="{B8E9B1AE-43CD-4AEA-B302-94F14EBD5BB1}" dt="2022-10-20T17:06:50.273" v="106" actId="20577"/>
          <ac:spMkLst>
            <pc:docMk/>
            <pc:sldMk cId="1969033195" sldId="2134805246"/>
            <ac:spMk id="3" creationId="{80C815EA-13A9-114A-8DD9-7CB30FB41C3D}"/>
          </ac:spMkLst>
        </pc:spChg>
      </pc:sldChg>
      <pc:sldChg chg="addSp delSp mod">
        <pc:chgData name="Amber Sitko" userId="71a3d0c9-c12b-48bc-85e1-0eb19a786e2e" providerId="ADAL" clId="{B8E9B1AE-43CD-4AEA-B302-94F14EBD5BB1}" dt="2022-10-20T14:42:57.215" v="1" actId="22"/>
        <pc:sldMkLst>
          <pc:docMk/>
          <pc:sldMk cId="2093328270" sldId="2134805258"/>
        </pc:sldMkLst>
        <pc:spChg chg="add del">
          <ac:chgData name="Amber Sitko" userId="71a3d0c9-c12b-48bc-85e1-0eb19a786e2e" providerId="ADAL" clId="{B8E9B1AE-43CD-4AEA-B302-94F14EBD5BB1}" dt="2022-10-20T14:42:57.215" v="1" actId="22"/>
          <ac:spMkLst>
            <pc:docMk/>
            <pc:sldMk cId="2093328270" sldId="2134805258"/>
            <ac:spMk id="3" creationId="{E4DCFB6D-D20A-72D5-E193-79A745DF9EC5}"/>
          </ac:spMkLst>
        </pc:spChg>
      </pc:sldChg>
      <pc:sldChg chg="add ord modNotesTx">
        <pc:chgData name="Amber Sitko" userId="71a3d0c9-c12b-48bc-85e1-0eb19a786e2e" providerId="ADAL" clId="{B8E9B1AE-43CD-4AEA-B302-94F14EBD5BB1}" dt="2022-10-20T17:23:12.732" v="117" actId="113"/>
        <pc:sldMkLst>
          <pc:docMk/>
          <pc:sldMk cId="1070108400" sldId="2134805262"/>
        </pc:sldMkLst>
      </pc:sldChg>
      <pc:sldChg chg="del">
        <pc:chgData name="Amber Sitko" userId="71a3d0c9-c12b-48bc-85e1-0eb19a786e2e" providerId="ADAL" clId="{B8E9B1AE-43CD-4AEA-B302-94F14EBD5BB1}" dt="2022-10-20T14:43:37.298" v="2"/>
        <pc:sldMkLst>
          <pc:docMk/>
          <pc:sldMk cId="2770299053" sldId="2134805262"/>
        </pc:sldMkLst>
      </pc:sldChg>
      <pc:sldChg chg="add ord modNotesTx">
        <pc:chgData name="Amber Sitko" userId="71a3d0c9-c12b-48bc-85e1-0eb19a786e2e" providerId="ADAL" clId="{B8E9B1AE-43CD-4AEA-B302-94F14EBD5BB1}" dt="2022-10-20T17:22:48.740" v="115"/>
        <pc:sldMkLst>
          <pc:docMk/>
          <pc:sldMk cId="2879973298" sldId="2134805263"/>
        </pc:sldMkLst>
      </pc:sldChg>
      <pc:sldChg chg="addSp delSp modSp new mod modClrScheme chgLayout modNotesTx">
        <pc:chgData name="Amber Sitko" userId="71a3d0c9-c12b-48bc-85e1-0eb19a786e2e" providerId="ADAL" clId="{B8E9B1AE-43CD-4AEA-B302-94F14EBD5BB1}" dt="2022-10-20T17:22:01.146" v="114"/>
        <pc:sldMkLst>
          <pc:docMk/>
          <pc:sldMk cId="2567449465" sldId="2134805264"/>
        </pc:sldMkLst>
        <pc:spChg chg="add mod">
          <ac:chgData name="Amber Sitko" userId="71a3d0c9-c12b-48bc-85e1-0eb19a786e2e" providerId="ADAL" clId="{B8E9B1AE-43CD-4AEA-B302-94F14EBD5BB1}" dt="2022-10-20T17:19:15.409" v="108" actId="207"/>
          <ac:spMkLst>
            <pc:docMk/>
            <pc:sldMk cId="2567449465" sldId="2134805264"/>
            <ac:spMk id="4" creationId="{531B5F13-10DA-2C73-4F0E-0CDF29D8FF68}"/>
          </ac:spMkLst>
        </pc:spChg>
        <pc:picChg chg="add del mod">
          <ac:chgData name="Amber Sitko" userId="71a3d0c9-c12b-48bc-85e1-0eb19a786e2e" providerId="ADAL" clId="{B8E9B1AE-43CD-4AEA-B302-94F14EBD5BB1}" dt="2022-10-20T14:47:16.517" v="15" actId="478"/>
          <ac:picMkLst>
            <pc:docMk/>
            <pc:sldMk cId="2567449465" sldId="2134805264"/>
            <ac:picMk id="3" creationId="{E3682FC9-2F7A-0A63-3A08-C59A277E3120}"/>
          </ac:picMkLst>
        </pc:picChg>
        <pc:picChg chg="add mod">
          <ac:chgData name="Amber Sitko" userId="71a3d0c9-c12b-48bc-85e1-0eb19a786e2e" providerId="ADAL" clId="{B8E9B1AE-43CD-4AEA-B302-94F14EBD5BB1}" dt="2022-10-20T14:48:09.024" v="20" actId="1076"/>
          <ac:picMkLst>
            <pc:docMk/>
            <pc:sldMk cId="2567449465" sldId="2134805264"/>
            <ac:picMk id="6" creationId="{90601F3A-F047-F0D5-4AA7-F31D2255A876}"/>
          </ac:picMkLst>
        </pc:picChg>
      </pc:sldChg>
      <pc:sldChg chg="add del ord">
        <pc:chgData name="Amber Sitko" userId="71a3d0c9-c12b-48bc-85e1-0eb19a786e2e" providerId="ADAL" clId="{B8E9B1AE-43CD-4AEA-B302-94F14EBD5BB1}" dt="2022-10-20T17:06:43.486" v="90" actId="2696"/>
        <pc:sldMkLst>
          <pc:docMk/>
          <pc:sldMk cId="3953538021" sldId="2134805281"/>
        </pc:sldMkLst>
      </pc:sldChg>
    </pc:docChg>
  </pc:docChgLst>
  <pc:docChgLst>
    <pc:chgData name="Kirby Repko" userId="00057e55-e1e4-4098-831d-4414bac3aacf" providerId="ADAL" clId="{2F407781-04A3-474E-91A4-6B4DBAAE3A77}"/>
    <pc:docChg chg="undo custSel addSld delSld modSld sldOrd delMainMaster modMainMaster addSection delSection modSection">
      <pc:chgData name="Kirby Repko" userId="00057e55-e1e4-4098-831d-4414bac3aacf" providerId="ADAL" clId="{2F407781-04A3-474E-91A4-6B4DBAAE3A77}" dt="2022-11-04T16:36:55.509" v="1694" actId="2696"/>
      <pc:docMkLst>
        <pc:docMk/>
      </pc:docMkLst>
      <pc:sldChg chg="del">
        <pc:chgData name="Kirby Repko" userId="00057e55-e1e4-4098-831d-4414bac3aacf" providerId="ADAL" clId="{2F407781-04A3-474E-91A4-6B4DBAAE3A77}" dt="2022-11-04T16:28:07.265" v="1440" actId="47"/>
        <pc:sldMkLst>
          <pc:docMk/>
          <pc:sldMk cId="3646268716" sldId="10541"/>
        </pc:sldMkLst>
      </pc:sldChg>
      <pc:sldChg chg="del">
        <pc:chgData name="Kirby Repko" userId="00057e55-e1e4-4098-831d-4414bac3aacf" providerId="ADAL" clId="{2F407781-04A3-474E-91A4-6B4DBAAE3A77}" dt="2022-11-04T16:28:26.543" v="1448" actId="47"/>
        <pc:sldMkLst>
          <pc:docMk/>
          <pc:sldMk cId="2321150152" sldId="2076136713"/>
        </pc:sldMkLst>
      </pc:sldChg>
      <pc:sldChg chg="del">
        <pc:chgData name="Kirby Repko" userId="00057e55-e1e4-4098-831d-4414bac3aacf" providerId="ADAL" clId="{2F407781-04A3-474E-91A4-6B4DBAAE3A77}" dt="2022-11-04T16:27:44.462" v="1432" actId="47"/>
        <pc:sldMkLst>
          <pc:docMk/>
          <pc:sldMk cId="4125709986" sldId="2103813174"/>
        </pc:sldMkLst>
      </pc:sldChg>
      <pc:sldChg chg="del">
        <pc:chgData name="Kirby Repko" userId="00057e55-e1e4-4098-831d-4414bac3aacf" providerId="ADAL" clId="{2F407781-04A3-474E-91A4-6B4DBAAE3A77}" dt="2022-11-04T16:28:00.455" v="1437" actId="47"/>
        <pc:sldMkLst>
          <pc:docMk/>
          <pc:sldMk cId="3197059075" sldId="2103813176"/>
        </pc:sldMkLst>
      </pc:sldChg>
      <pc:sldChg chg="del">
        <pc:chgData name="Kirby Repko" userId="00057e55-e1e4-4098-831d-4414bac3aacf" providerId="ADAL" clId="{2F407781-04A3-474E-91A4-6B4DBAAE3A77}" dt="2022-10-24T16:04:29.278" v="1414" actId="47"/>
        <pc:sldMkLst>
          <pc:docMk/>
          <pc:sldMk cId="125753188" sldId="2134805229"/>
        </pc:sldMkLst>
      </pc:sldChg>
      <pc:sldChg chg="del">
        <pc:chgData name="Kirby Repko" userId="00057e55-e1e4-4098-831d-4414bac3aacf" providerId="ADAL" clId="{2F407781-04A3-474E-91A4-6B4DBAAE3A77}" dt="2022-11-04T16:27:49.433" v="1434" actId="47"/>
        <pc:sldMkLst>
          <pc:docMk/>
          <pc:sldMk cId="2493164466" sldId="2134805230"/>
        </pc:sldMkLst>
      </pc:sldChg>
      <pc:sldChg chg="del">
        <pc:chgData name="Kirby Repko" userId="00057e55-e1e4-4098-831d-4414bac3aacf" providerId="ADAL" clId="{2F407781-04A3-474E-91A4-6B4DBAAE3A77}" dt="2022-11-04T16:27:56.647" v="1435" actId="47"/>
        <pc:sldMkLst>
          <pc:docMk/>
          <pc:sldMk cId="3242316680" sldId="2134805231"/>
        </pc:sldMkLst>
      </pc:sldChg>
      <pc:sldChg chg="del">
        <pc:chgData name="Kirby Repko" userId="00057e55-e1e4-4098-831d-4414bac3aacf" providerId="ADAL" clId="{2F407781-04A3-474E-91A4-6B4DBAAE3A77}" dt="2022-11-04T16:27:59.115" v="1436" actId="47"/>
        <pc:sldMkLst>
          <pc:docMk/>
          <pc:sldMk cId="631717543" sldId="2134805232"/>
        </pc:sldMkLst>
      </pc:sldChg>
      <pc:sldChg chg="del">
        <pc:chgData name="Kirby Repko" userId="00057e55-e1e4-4098-831d-4414bac3aacf" providerId="ADAL" clId="{2F407781-04A3-474E-91A4-6B4DBAAE3A77}" dt="2022-11-04T16:28:02.456" v="1438" actId="47"/>
        <pc:sldMkLst>
          <pc:docMk/>
          <pc:sldMk cId="9547796" sldId="2134805233"/>
        </pc:sldMkLst>
      </pc:sldChg>
      <pc:sldChg chg="del">
        <pc:chgData name="Kirby Repko" userId="00057e55-e1e4-4098-831d-4414bac3aacf" providerId="ADAL" clId="{2F407781-04A3-474E-91A4-6B4DBAAE3A77}" dt="2022-11-04T16:28:08.683" v="1441" actId="47"/>
        <pc:sldMkLst>
          <pc:docMk/>
          <pc:sldMk cId="3142230834" sldId="2134805234"/>
        </pc:sldMkLst>
      </pc:sldChg>
      <pc:sldChg chg="del">
        <pc:chgData name="Kirby Repko" userId="00057e55-e1e4-4098-831d-4414bac3aacf" providerId="ADAL" clId="{2F407781-04A3-474E-91A4-6B4DBAAE3A77}" dt="2022-11-04T16:28:10.123" v="1442" actId="47"/>
        <pc:sldMkLst>
          <pc:docMk/>
          <pc:sldMk cId="2507321326" sldId="2134805235"/>
        </pc:sldMkLst>
      </pc:sldChg>
      <pc:sldChg chg="del">
        <pc:chgData name="Kirby Repko" userId="00057e55-e1e4-4098-831d-4414bac3aacf" providerId="ADAL" clId="{2F407781-04A3-474E-91A4-6B4DBAAE3A77}" dt="2022-11-04T16:28:20.050" v="1446" actId="47"/>
        <pc:sldMkLst>
          <pc:docMk/>
          <pc:sldMk cId="4133140798" sldId="2134805236"/>
        </pc:sldMkLst>
      </pc:sldChg>
      <pc:sldChg chg="del">
        <pc:chgData name="Kirby Repko" userId="00057e55-e1e4-4098-831d-4414bac3aacf" providerId="ADAL" clId="{2F407781-04A3-474E-91A4-6B4DBAAE3A77}" dt="2022-10-24T16:05:02.897" v="1416" actId="47"/>
        <pc:sldMkLst>
          <pc:docMk/>
          <pc:sldMk cId="60582485" sldId="2134805237"/>
        </pc:sldMkLst>
      </pc:sldChg>
      <pc:sldChg chg="del">
        <pc:chgData name="Kirby Repko" userId="00057e55-e1e4-4098-831d-4414bac3aacf" providerId="ADAL" clId="{2F407781-04A3-474E-91A4-6B4DBAAE3A77}" dt="2022-11-04T16:28:11.895" v="1443" actId="47"/>
        <pc:sldMkLst>
          <pc:docMk/>
          <pc:sldMk cId="3921759994" sldId="2134805238"/>
        </pc:sldMkLst>
      </pc:sldChg>
      <pc:sldChg chg="del">
        <pc:chgData name="Kirby Repko" userId="00057e55-e1e4-4098-831d-4414bac3aacf" providerId="ADAL" clId="{2F407781-04A3-474E-91A4-6B4DBAAE3A77}" dt="2022-11-04T16:28:18.776" v="1445" actId="47"/>
        <pc:sldMkLst>
          <pc:docMk/>
          <pc:sldMk cId="1749216173" sldId="2134805239"/>
        </pc:sldMkLst>
      </pc:sldChg>
      <pc:sldChg chg="del">
        <pc:chgData name="Kirby Repko" userId="00057e55-e1e4-4098-831d-4414bac3aacf" providerId="ADAL" clId="{2F407781-04A3-474E-91A4-6B4DBAAE3A77}" dt="2022-10-24T16:05:00.563" v="1415" actId="47"/>
        <pc:sldMkLst>
          <pc:docMk/>
          <pc:sldMk cId="554547065" sldId="2134805240"/>
        </pc:sldMkLst>
      </pc:sldChg>
      <pc:sldChg chg="delSp modSp mod ord">
        <pc:chgData name="Kirby Repko" userId="00057e55-e1e4-4098-831d-4414bac3aacf" providerId="ADAL" clId="{2F407781-04A3-474E-91A4-6B4DBAAE3A77}" dt="2022-11-04T16:29:01.332" v="1454"/>
        <pc:sldMkLst>
          <pc:docMk/>
          <pc:sldMk cId="135226478" sldId="2134805241"/>
        </pc:sldMkLst>
        <pc:spChg chg="mod">
          <ac:chgData name="Kirby Repko" userId="00057e55-e1e4-4098-831d-4414bac3aacf" providerId="ADAL" clId="{2F407781-04A3-474E-91A4-6B4DBAAE3A77}" dt="2022-11-04T16:28:57.093" v="1452" actId="1076"/>
          <ac:spMkLst>
            <pc:docMk/>
            <pc:sldMk cId="135226478" sldId="2134805241"/>
            <ac:spMk id="2" creationId="{D305FDE4-91AC-495E-B764-16D3CAD67869}"/>
          </ac:spMkLst>
        </pc:spChg>
        <pc:spChg chg="del">
          <ac:chgData name="Kirby Repko" userId="00057e55-e1e4-4098-831d-4414bac3aacf" providerId="ADAL" clId="{2F407781-04A3-474E-91A4-6B4DBAAE3A77}" dt="2022-11-04T16:28:36.219" v="1449" actId="478"/>
          <ac:spMkLst>
            <pc:docMk/>
            <pc:sldMk cId="135226478" sldId="2134805241"/>
            <ac:spMk id="3" creationId="{D562C292-73CC-43CE-9452-2C583108334F}"/>
          </ac:spMkLst>
        </pc:spChg>
        <pc:spChg chg="mod">
          <ac:chgData name="Kirby Repko" userId="00057e55-e1e4-4098-831d-4414bac3aacf" providerId="ADAL" clId="{2F407781-04A3-474E-91A4-6B4DBAAE3A77}" dt="2022-11-04T16:28:38.731" v="1450" actId="1076"/>
          <ac:spMkLst>
            <pc:docMk/>
            <pc:sldMk cId="135226478" sldId="2134805241"/>
            <ac:spMk id="9" creationId="{93133229-C5EB-40C3-B95B-C34B5FC83EB1}"/>
          </ac:spMkLst>
        </pc:spChg>
      </pc:sldChg>
      <pc:sldChg chg="addSp delSp modSp del mod ord modShow">
        <pc:chgData name="Kirby Repko" userId="00057e55-e1e4-4098-831d-4414bac3aacf" providerId="ADAL" clId="{2F407781-04A3-474E-91A4-6B4DBAAE3A77}" dt="2022-11-04T16:27:32.836" v="1428" actId="47"/>
        <pc:sldMkLst>
          <pc:docMk/>
          <pc:sldMk cId="3066914852" sldId="2134805245"/>
        </pc:sldMkLst>
        <pc:spChg chg="mod">
          <ac:chgData name="Kirby Repko" userId="00057e55-e1e4-4098-831d-4414bac3aacf" providerId="ADAL" clId="{2F407781-04A3-474E-91A4-6B4DBAAE3A77}" dt="2022-10-17T18:52:57.709" v="49" actId="20577"/>
          <ac:spMkLst>
            <pc:docMk/>
            <pc:sldMk cId="3066914852" sldId="2134805245"/>
            <ac:spMk id="2" creationId="{00000000-0000-0000-0000-000000000000}"/>
          </ac:spMkLst>
        </pc:spChg>
        <pc:spChg chg="mod">
          <ac:chgData name="Kirby Repko" userId="00057e55-e1e4-4098-831d-4414bac3aacf" providerId="ADAL" clId="{2F407781-04A3-474E-91A4-6B4DBAAE3A77}" dt="2022-10-20T22:21:12.656" v="1314" actId="6549"/>
          <ac:spMkLst>
            <pc:docMk/>
            <pc:sldMk cId="3066914852" sldId="2134805245"/>
            <ac:spMk id="3" creationId="{00000000-0000-0000-0000-000000000000}"/>
          </ac:spMkLst>
        </pc:spChg>
        <pc:spChg chg="del">
          <ac:chgData name="Kirby Repko" userId="00057e55-e1e4-4098-831d-4414bac3aacf" providerId="ADAL" clId="{2F407781-04A3-474E-91A4-6B4DBAAE3A77}" dt="2022-10-17T18:51:44.021" v="4" actId="478"/>
          <ac:spMkLst>
            <pc:docMk/>
            <pc:sldMk cId="3066914852" sldId="2134805245"/>
            <ac:spMk id="4" creationId="{A3938D30-7DF6-6347-A8BD-573699256EB1}"/>
          </ac:spMkLst>
        </pc:spChg>
        <pc:picChg chg="add del mod">
          <ac:chgData name="Kirby Repko" userId="00057e55-e1e4-4098-831d-4414bac3aacf" providerId="ADAL" clId="{2F407781-04A3-474E-91A4-6B4DBAAE3A77}" dt="2022-10-17T18:53:12.831" v="70" actId="478"/>
          <ac:picMkLst>
            <pc:docMk/>
            <pc:sldMk cId="3066914852" sldId="2134805245"/>
            <ac:picMk id="6" creationId="{63563130-DA6D-0DD1-2070-7BD69D708777}"/>
          </ac:picMkLst>
        </pc:picChg>
      </pc:sldChg>
      <pc:sldChg chg="delSp modSp del mod modShow">
        <pc:chgData name="Kirby Repko" userId="00057e55-e1e4-4098-831d-4414bac3aacf" providerId="ADAL" clId="{2F407781-04A3-474E-91A4-6B4DBAAE3A77}" dt="2022-10-20T15:32:13.934" v="745" actId="2696"/>
        <pc:sldMkLst>
          <pc:docMk/>
          <pc:sldMk cId="3360722931" sldId="2134805246"/>
        </pc:sldMkLst>
        <pc:spChg chg="del">
          <ac:chgData name="Kirby Repko" userId="00057e55-e1e4-4098-831d-4414bac3aacf" providerId="ADAL" clId="{2F407781-04A3-474E-91A4-6B4DBAAE3A77}" dt="2022-10-18T16:02:01.013" v="116" actId="478"/>
          <ac:spMkLst>
            <pc:docMk/>
            <pc:sldMk cId="3360722931" sldId="2134805246"/>
            <ac:spMk id="2" creationId="{63AC17BE-0DF9-4D03-A861-EC5731DE7E25}"/>
          </ac:spMkLst>
        </pc:spChg>
        <pc:spChg chg="mod">
          <ac:chgData name="Kirby Repko" userId="00057e55-e1e4-4098-831d-4414bac3aacf" providerId="ADAL" clId="{2F407781-04A3-474E-91A4-6B4DBAAE3A77}" dt="2022-10-20T15:32:06.370" v="743" actId="20577"/>
          <ac:spMkLst>
            <pc:docMk/>
            <pc:sldMk cId="3360722931" sldId="2134805246"/>
            <ac:spMk id="3" creationId="{80C815EA-13A9-114A-8DD9-7CB30FB41C3D}"/>
          </ac:spMkLst>
        </pc:spChg>
      </pc:sldChg>
      <pc:sldChg chg="modSp mod">
        <pc:chgData name="Kirby Repko" userId="00057e55-e1e4-4098-831d-4414bac3aacf" providerId="ADAL" clId="{2F407781-04A3-474E-91A4-6B4DBAAE3A77}" dt="2022-10-17T18:56:23.638" v="88" actId="114"/>
        <pc:sldMkLst>
          <pc:docMk/>
          <pc:sldMk cId="602236569" sldId="2134805247"/>
        </pc:sldMkLst>
        <pc:spChg chg="mod">
          <ac:chgData name="Kirby Repko" userId="00057e55-e1e4-4098-831d-4414bac3aacf" providerId="ADAL" clId="{2F407781-04A3-474E-91A4-6B4DBAAE3A77}" dt="2022-10-17T18:56:23.638" v="88" actId="114"/>
          <ac:spMkLst>
            <pc:docMk/>
            <pc:sldMk cId="602236569" sldId="2134805247"/>
            <ac:spMk id="159" creationId="{EF9716FB-CF3C-D34C-9D1A-F610D01AD96F}"/>
          </ac:spMkLst>
        </pc:spChg>
      </pc:sldChg>
      <pc:sldChg chg="del">
        <pc:chgData name="Kirby Repko" userId="00057e55-e1e4-4098-831d-4414bac3aacf" providerId="ADAL" clId="{2F407781-04A3-474E-91A4-6B4DBAAE3A77}" dt="2022-11-04T16:28:15.214" v="1444" actId="47"/>
        <pc:sldMkLst>
          <pc:docMk/>
          <pc:sldMk cId="1246877874" sldId="2134805248"/>
        </pc:sldMkLst>
      </pc:sldChg>
      <pc:sldChg chg="del">
        <pc:chgData name="Kirby Repko" userId="00057e55-e1e4-4098-831d-4414bac3aacf" providerId="ADAL" clId="{2F407781-04A3-474E-91A4-6B4DBAAE3A77}" dt="2022-11-04T16:28:03.920" v="1439" actId="47"/>
        <pc:sldMkLst>
          <pc:docMk/>
          <pc:sldMk cId="1953309121" sldId="2134805249"/>
        </pc:sldMkLst>
      </pc:sldChg>
      <pc:sldChg chg="del">
        <pc:chgData name="Kirby Repko" userId="00057e55-e1e4-4098-831d-4414bac3aacf" providerId="ADAL" clId="{2F407781-04A3-474E-91A4-6B4DBAAE3A77}" dt="2022-11-04T16:28:24.398" v="1447" actId="47"/>
        <pc:sldMkLst>
          <pc:docMk/>
          <pc:sldMk cId="4072514912" sldId="2134805250"/>
        </pc:sldMkLst>
      </pc:sldChg>
      <pc:sldChg chg="addSp delSp modSp add del mod setBg">
        <pc:chgData name="Kirby Repko" userId="00057e55-e1e4-4098-831d-4414bac3aacf" providerId="ADAL" clId="{2F407781-04A3-474E-91A4-6B4DBAAE3A77}" dt="2022-10-24T15:56:02.139" v="1405" actId="18676"/>
        <pc:sldMkLst>
          <pc:docMk/>
          <pc:sldMk cId="3618130145" sldId="2134805251"/>
        </pc:sldMkLst>
        <pc:spChg chg="del">
          <ac:chgData name="Kirby Repko" userId="00057e55-e1e4-4098-831d-4414bac3aacf" providerId="ADAL" clId="{2F407781-04A3-474E-91A4-6B4DBAAE3A77}" dt="2022-10-18T21:16:58.210" v="186" actId="478"/>
          <ac:spMkLst>
            <pc:docMk/>
            <pc:sldMk cId="3618130145" sldId="2134805251"/>
            <ac:spMk id="2" creationId="{00000000-0000-0000-0000-000000000000}"/>
          </ac:spMkLst>
        </pc:spChg>
        <pc:spChg chg="del">
          <ac:chgData name="Kirby Repko" userId="00057e55-e1e4-4098-831d-4414bac3aacf" providerId="ADAL" clId="{2F407781-04A3-474E-91A4-6B4DBAAE3A77}" dt="2022-10-18T21:16:58.210" v="186" actId="478"/>
          <ac:spMkLst>
            <pc:docMk/>
            <pc:sldMk cId="3618130145" sldId="2134805251"/>
            <ac:spMk id="3" creationId="{00000000-0000-0000-0000-000000000000}"/>
          </ac:spMkLst>
        </pc:spChg>
        <pc:spChg chg="del">
          <ac:chgData name="Kirby Repko" userId="00057e55-e1e4-4098-831d-4414bac3aacf" providerId="ADAL" clId="{2F407781-04A3-474E-91A4-6B4DBAAE3A77}" dt="2022-10-18T21:16:58.210" v="186" actId="478"/>
          <ac:spMkLst>
            <pc:docMk/>
            <pc:sldMk cId="3618130145" sldId="2134805251"/>
            <ac:spMk id="4" creationId="{A3938D30-7DF6-6347-A8BD-573699256EB1}"/>
          </ac:spMkLst>
        </pc:spChg>
        <pc:spChg chg="add del mod">
          <ac:chgData name="Kirby Repko" userId="00057e55-e1e4-4098-831d-4414bac3aacf" providerId="ADAL" clId="{2F407781-04A3-474E-91A4-6B4DBAAE3A77}" dt="2022-10-18T21:17:00.589" v="187" actId="478"/>
          <ac:spMkLst>
            <pc:docMk/>
            <pc:sldMk cId="3618130145" sldId="2134805251"/>
            <ac:spMk id="6" creationId="{BDF1E8AD-31B8-620E-4618-809A92C4B151}"/>
          </ac:spMkLst>
        </pc:spChg>
        <pc:picChg chg="add del">
          <ac:chgData name="Kirby Repko" userId="00057e55-e1e4-4098-831d-4414bac3aacf" providerId="ADAL" clId="{2F407781-04A3-474E-91A4-6B4DBAAE3A77}" dt="2022-10-20T14:47:15.610" v="401" actId="478"/>
          <ac:picMkLst>
            <pc:docMk/>
            <pc:sldMk cId="3618130145" sldId="2134805251"/>
            <ac:picMk id="2" creationId="{C165E07D-7730-8A60-496A-72E3EC456D12}"/>
          </ac:picMkLst>
        </pc:picChg>
        <pc:picChg chg="add del mod">
          <ac:chgData name="Kirby Repko" userId="00057e55-e1e4-4098-831d-4414bac3aacf" providerId="ADAL" clId="{2F407781-04A3-474E-91A4-6B4DBAAE3A77}" dt="2022-10-20T14:48:41.367" v="407" actId="478"/>
          <ac:picMkLst>
            <pc:docMk/>
            <pc:sldMk cId="3618130145" sldId="2134805251"/>
            <ac:picMk id="3" creationId="{E7D7AD17-4254-365A-54EF-E6E8752FE1EA}"/>
          </ac:picMkLst>
        </pc:picChg>
        <pc:picChg chg="add del">
          <ac:chgData name="Kirby Repko" userId="00057e55-e1e4-4098-831d-4414bac3aacf" providerId="ADAL" clId="{2F407781-04A3-474E-91A4-6B4DBAAE3A77}" dt="2022-10-20T14:53:49.610" v="409" actId="478"/>
          <ac:picMkLst>
            <pc:docMk/>
            <pc:sldMk cId="3618130145" sldId="2134805251"/>
            <ac:picMk id="4" creationId="{0B58AA51-BADD-7600-FA33-CCC6F4020E19}"/>
          </ac:picMkLst>
        </pc:picChg>
        <pc:picChg chg="add del mod">
          <ac:chgData name="Kirby Repko" userId="00057e55-e1e4-4098-831d-4414bac3aacf" providerId="ADAL" clId="{2F407781-04A3-474E-91A4-6B4DBAAE3A77}" dt="2022-10-18T21:18:09.807" v="194" actId="478"/>
          <ac:picMkLst>
            <pc:docMk/>
            <pc:sldMk cId="3618130145" sldId="2134805251"/>
            <ac:picMk id="8" creationId="{2B1B37BB-C740-3290-8DB0-1E960A8711F3}"/>
          </ac:picMkLst>
        </pc:picChg>
        <pc:picChg chg="add del mod">
          <ac:chgData name="Kirby Repko" userId="00057e55-e1e4-4098-831d-4414bac3aacf" providerId="ADAL" clId="{2F407781-04A3-474E-91A4-6B4DBAAE3A77}" dt="2022-10-20T14:42:55.746" v="398" actId="478"/>
          <ac:picMkLst>
            <pc:docMk/>
            <pc:sldMk cId="3618130145" sldId="2134805251"/>
            <ac:picMk id="10" creationId="{9DFFC024-449E-82BF-5A01-14600F87868D}"/>
          </ac:picMkLst>
        </pc:picChg>
        <pc:picChg chg="add del mod">
          <ac:chgData name="Kirby Repko" userId="00057e55-e1e4-4098-831d-4414bac3aacf" providerId="ADAL" clId="{2F407781-04A3-474E-91A4-6B4DBAAE3A77}" dt="2022-10-20T14:42:58.016" v="399" actId="478"/>
          <ac:picMkLst>
            <pc:docMk/>
            <pc:sldMk cId="3618130145" sldId="2134805251"/>
            <ac:picMk id="12" creationId="{D9BDC6D4-B60E-D4AC-6BCB-2E15C4CDD387}"/>
          </ac:picMkLst>
        </pc:picChg>
        <pc:picChg chg="add del">
          <ac:chgData name="Kirby Repko" userId="00057e55-e1e4-4098-831d-4414bac3aacf" providerId="ADAL" clId="{2F407781-04A3-474E-91A4-6B4DBAAE3A77}" dt="2022-10-20T14:47:23.376" v="403" actId="478"/>
          <ac:picMkLst>
            <pc:docMk/>
            <pc:sldMk cId="3618130145" sldId="2134805251"/>
            <ac:picMk id="1026" creationId="{D354F687-5CD6-C5D0-6E06-1B092EE0578B}"/>
          </ac:picMkLst>
        </pc:picChg>
        <pc:picChg chg="add">
          <ac:chgData name="Kirby Repko" userId="00057e55-e1e4-4098-831d-4414bac3aacf" providerId="ADAL" clId="{2F407781-04A3-474E-91A4-6B4DBAAE3A77}" dt="2022-10-20T14:53:50.650" v="410"/>
          <ac:picMkLst>
            <pc:docMk/>
            <pc:sldMk cId="3618130145" sldId="2134805251"/>
            <ac:picMk id="1028" creationId="{EC78E853-B564-3AD3-8343-3CF059881EFA}"/>
          </ac:picMkLst>
        </pc:picChg>
      </pc:sldChg>
      <pc:sldChg chg="addSp delSp modSp add del mod ord modShow">
        <pc:chgData name="Kirby Repko" userId="00057e55-e1e4-4098-831d-4414bac3aacf" providerId="ADAL" clId="{2F407781-04A3-474E-91A4-6B4DBAAE3A77}" dt="2022-11-04T16:27:36.470" v="1430" actId="47"/>
        <pc:sldMkLst>
          <pc:docMk/>
          <pc:sldMk cId="4210135807" sldId="2134805252"/>
        </pc:sldMkLst>
        <pc:spChg chg="del">
          <ac:chgData name="Kirby Repko" userId="00057e55-e1e4-4098-831d-4414bac3aacf" providerId="ADAL" clId="{2F407781-04A3-474E-91A4-6B4DBAAE3A77}" dt="2022-10-19T16:27:53.280" v="234" actId="478"/>
          <ac:spMkLst>
            <pc:docMk/>
            <pc:sldMk cId="4210135807" sldId="2134805252"/>
            <ac:spMk id="2" creationId="{00000000-0000-0000-0000-000000000000}"/>
          </ac:spMkLst>
        </pc:spChg>
        <pc:spChg chg="del mod">
          <ac:chgData name="Kirby Repko" userId="00057e55-e1e4-4098-831d-4414bac3aacf" providerId="ADAL" clId="{2F407781-04A3-474E-91A4-6B4DBAAE3A77}" dt="2022-10-17T18:59:59.384" v="109" actId="478"/>
          <ac:spMkLst>
            <pc:docMk/>
            <pc:sldMk cId="4210135807" sldId="2134805252"/>
            <ac:spMk id="3" creationId="{00000000-0000-0000-0000-000000000000}"/>
          </ac:spMkLst>
        </pc:spChg>
        <pc:spChg chg="add del mod">
          <ac:chgData name="Kirby Repko" userId="00057e55-e1e4-4098-831d-4414bac3aacf" providerId="ADAL" clId="{2F407781-04A3-474E-91A4-6B4DBAAE3A77}" dt="2022-10-19T16:27:56.529" v="235" actId="478"/>
          <ac:spMkLst>
            <pc:docMk/>
            <pc:sldMk cId="4210135807" sldId="2134805252"/>
            <ac:spMk id="6" creationId="{0C611B4B-DED9-3583-A2E1-DCAC8B102836}"/>
          </ac:spMkLst>
        </pc:spChg>
        <pc:spChg chg="add del mod">
          <ac:chgData name="Kirby Repko" userId="00057e55-e1e4-4098-831d-4414bac3aacf" providerId="ADAL" clId="{2F407781-04A3-474E-91A4-6B4DBAAE3A77}" dt="2022-10-19T16:38:57.317" v="386" actId="478"/>
          <ac:spMkLst>
            <pc:docMk/>
            <pc:sldMk cId="4210135807" sldId="2134805252"/>
            <ac:spMk id="7" creationId="{E03BE09B-FBA8-0983-FD92-A0722B074282}"/>
          </ac:spMkLst>
        </pc:spChg>
        <pc:picChg chg="add del mod">
          <ac:chgData name="Kirby Repko" userId="00057e55-e1e4-4098-831d-4414bac3aacf" providerId="ADAL" clId="{2F407781-04A3-474E-91A4-6B4DBAAE3A77}" dt="2022-10-19T16:38:52.832" v="384" actId="478"/>
          <ac:picMkLst>
            <pc:docMk/>
            <pc:sldMk cId="4210135807" sldId="2134805252"/>
            <ac:picMk id="3" creationId="{CD9EBFB0-B9C2-388D-CBED-DAEC1F5B756E}"/>
          </ac:picMkLst>
        </pc:picChg>
        <pc:picChg chg="add del mod">
          <ac:chgData name="Kirby Repko" userId="00057e55-e1e4-4098-831d-4414bac3aacf" providerId="ADAL" clId="{2F407781-04A3-474E-91A4-6B4DBAAE3A77}" dt="2022-10-19T16:38:20.535" v="377" actId="478"/>
          <ac:picMkLst>
            <pc:docMk/>
            <pc:sldMk cId="4210135807" sldId="2134805252"/>
            <ac:picMk id="5" creationId="{EB7270AB-7463-C635-B6BD-F9309F151065}"/>
          </ac:picMkLst>
        </pc:picChg>
        <pc:picChg chg="del">
          <ac:chgData name="Kirby Repko" userId="00057e55-e1e4-4098-831d-4414bac3aacf" providerId="ADAL" clId="{2F407781-04A3-474E-91A4-6B4DBAAE3A77}" dt="2022-10-17T18:59:48.655" v="104" actId="478"/>
          <ac:picMkLst>
            <pc:docMk/>
            <pc:sldMk cId="4210135807" sldId="2134805252"/>
            <ac:picMk id="6" creationId="{63563130-DA6D-0DD1-2070-7BD69D708777}"/>
          </ac:picMkLst>
        </pc:picChg>
        <pc:picChg chg="add mod">
          <ac:chgData name="Kirby Repko" userId="00057e55-e1e4-4098-831d-4414bac3aacf" providerId="ADAL" clId="{2F407781-04A3-474E-91A4-6B4DBAAE3A77}" dt="2022-10-19T16:38:59.187" v="387" actId="1076"/>
          <ac:picMkLst>
            <pc:docMk/>
            <pc:sldMk cId="4210135807" sldId="2134805252"/>
            <ac:picMk id="9" creationId="{78EAE7BA-2436-270C-C7C5-2F3326B02B59}"/>
          </ac:picMkLst>
        </pc:picChg>
      </pc:sldChg>
      <pc:sldChg chg="addSp delSp modSp add del mod">
        <pc:chgData name="Kirby Repko" userId="00057e55-e1e4-4098-831d-4414bac3aacf" providerId="ADAL" clId="{2F407781-04A3-474E-91A4-6B4DBAAE3A77}" dt="2022-10-19T16:27:46.705" v="232" actId="2696"/>
        <pc:sldMkLst>
          <pc:docMk/>
          <pc:sldMk cId="3382555575" sldId="2134805253"/>
        </pc:sldMkLst>
        <pc:spChg chg="del">
          <ac:chgData name="Kirby Repko" userId="00057e55-e1e4-4098-831d-4414bac3aacf" providerId="ADAL" clId="{2F407781-04A3-474E-91A4-6B4DBAAE3A77}" dt="2022-10-19T16:27:32.509" v="229" actId="478"/>
          <ac:spMkLst>
            <pc:docMk/>
            <pc:sldMk cId="3382555575" sldId="2134805253"/>
            <ac:spMk id="2" creationId="{00000000-0000-0000-0000-000000000000}"/>
          </ac:spMkLst>
        </pc:spChg>
        <pc:spChg chg="add mod">
          <ac:chgData name="Kirby Repko" userId="00057e55-e1e4-4098-831d-4414bac3aacf" providerId="ADAL" clId="{2F407781-04A3-474E-91A4-6B4DBAAE3A77}" dt="2022-10-19T16:27:32.509" v="229" actId="478"/>
          <ac:spMkLst>
            <pc:docMk/>
            <pc:sldMk cId="3382555575" sldId="2134805253"/>
            <ac:spMk id="4" creationId="{D4CBD496-FC24-4953-4359-E2823C2D1DB5}"/>
          </ac:spMkLst>
        </pc:spChg>
        <pc:graphicFrameChg chg="add del mod">
          <ac:chgData name="Kirby Repko" userId="00057e55-e1e4-4098-831d-4414bac3aacf" providerId="ADAL" clId="{2F407781-04A3-474E-91A4-6B4DBAAE3A77}" dt="2022-10-18T16:18:38.077" v="120"/>
          <ac:graphicFrameMkLst>
            <pc:docMk/>
            <pc:sldMk cId="3382555575" sldId="2134805253"/>
            <ac:graphicFrameMk id="3" creationId="{765329F4-7607-61FB-4DFA-C1BD14CF7BBC}"/>
          </ac:graphicFrameMkLst>
        </pc:graphicFrameChg>
        <pc:graphicFrameChg chg="add del mod modGraphic">
          <ac:chgData name="Kirby Repko" userId="00057e55-e1e4-4098-831d-4414bac3aacf" providerId="ADAL" clId="{2F407781-04A3-474E-91A4-6B4DBAAE3A77}" dt="2022-10-18T16:19:11.843" v="124" actId="478"/>
          <ac:graphicFrameMkLst>
            <pc:docMk/>
            <pc:sldMk cId="3382555575" sldId="2134805253"/>
            <ac:graphicFrameMk id="4" creationId="{C19405CA-E310-04BB-DD21-BD2B484960C5}"/>
          </ac:graphicFrameMkLst>
        </pc:graphicFrameChg>
        <pc:picChg chg="del">
          <ac:chgData name="Kirby Repko" userId="00057e55-e1e4-4098-831d-4414bac3aacf" providerId="ADAL" clId="{2F407781-04A3-474E-91A4-6B4DBAAE3A77}" dt="2022-10-18T16:18:28.239" v="118" actId="478"/>
          <ac:picMkLst>
            <pc:docMk/>
            <pc:sldMk cId="3382555575" sldId="2134805253"/>
            <ac:picMk id="5" creationId="{EB7270AB-7463-C635-B6BD-F9309F151065}"/>
          </ac:picMkLst>
        </pc:picChg>
        <pc:picChg chg="add del mod">
          <ac:chgData name="Kirby Repko" userId="00057e55-e1e4-4098-831d-4414bac3aacf" providerId="ADAL" clId="{2F407781-04A3-474E-91A4-6B4DBAAE3A77}" dt="2022-10-19T16:27:35.914" v="230" actId="21"/>
          <ac:picMkLst>
            <pc:docMk/>
            <pc:sldMk cId="3382555575" sldId="2134805253"/>
            <ac:picMk id="7" creationId="{802B20D1-1B9C-1466-7404-B64B39E996E6}"/>
          </ac:picMkLst>
        </pc:picChg>
        <pc:picChg chg="add del mod">
          <ac:chgData name="Kirby Repko" userId="00057e55-e1e4-4098-831d-4414bac3aacf" providerId="ADAL" clId="{2F407781-04A3-474E-91A4-6B4DBAAE3A77}" dt="2022-10-19T16:27:35.914" v="230" actId="21"/>
          <ac:picMkLst>
            <pc:docMk/>
            <pc:sldMk cId="3382555575" sldId="2134805253"/>
            <ac:picMk id="9" creationId="{FE220D12-FF36-3310-E3FC-12901081CD3F}"/>
          </ac:picMkLst>
        </pc:picChg>
      </pc:sldChg>
      <pc:sldChg chg="add del">
        <pc:chgData name="Kirby Repko" userId="00057e55-e1e4-4098-831d-4414bac3aacf" providerId="ADAL" clId="{2F407781-04A3-474E-91A4-6B4DBAAE3A77}" dt="2022-10-18T21:18:50.651" v="198" actId="47"/>
        <pc:sldMkLst>
          <pc:docMk/>
          <pc:sldMk cId="2530272876" sldId="2134805254"/>
        </pc:sldMkLst>
      </pc:sldChg>
      <pc:sldChg chg="addSp delSp modSp add del mod ord setBg">
        <pc:chgData name="Kirby Repko" userId="00057e55-e1e4-4098-831d-4414bac3aacf" providerId="ADAL" clId="{2F407781-04A3-474E-91A4-6B4DBAAE3A77}" dt="2022-10-20T17:15:10.520" v="1195" actId="47"/>
        <pc:sldMkLst>
          <pc:docMk/>
          <pc:sldMk cId="2964417012" sldId="2134805254"/>
        </pc:sldMkLst>
        <pc:picChg chg="add mod">
          <ac:chgData name="Kirby Repko" userId="00057e55-e1e4-4098-831d-4414bac3aacf" providerId="ADAL" clId="{2F407781-04A3-474E-91A4-6B4DBAAE3A77}" dt="2022-10-19T20:10:30.297" v="392" actId="1076"/>
          <ac:picMkLst>
            <pc:docMk/>
            <pc:sldMk cId="2964417012" sldId="2134805254"/>
            <ac:picMk id="3" creationId="{27DE8C9C-3006-2579-9DD1-787E7801D9B1}"/>
          </ac:picMkLst>
        </pc:picChg>
        <pc:picChg chg="del">
          <ac:chgData name="Kirby Repko" userId="00057e55-e1e4-4098-831d-4414bac3aacf" providerId="ADAL" clId="{2F407781-04A3-474E-91A4-6B4DBAAE3A77}" dt="2022-10-18T21:21:55.607" v="205" actId="478"/>
          <ac:picMkLst>
            <pc:docMk/>
            <pc:sldMk cId="2964417012" sldId="2134805254"/>
            <ac:picMk id="10" creationId="{9DFFC024-449E-82BF-5A01-14600F87868D}"/>
          </ac:picMkLst>
        </pc:picChg>
        <pc:picChg chg="del">
          <ac:chgData name="Kirby Repko" userId="00057e55-e1e4-4098-831d-4414bac3aacf" providerId="ADAL" clId="{2F407781-04A3-474E-91A4-6B4DBAAE3A77}" dt="2022-10-18T21:21:54.891" v="204" actId="478"/>
          <ac:picMkLst>
            <pc:docMk/>
            <pc:sldMk cId="2964417012" sldId="2134805254"/>
            <ac:picMk id="12" creationId="{D9BDC6D4-B60E-D4AC-6BCB-2E15C4CDD387}"/>
          </ac:picMkLst>
        </pc:picChg>
      </pc:sldChg>
      <pc:sldChg chg="addSp delSp modSp add del mod">
        <pc:chgData name="Kirby Repko" userId="00057e55-e1e4-4098-831d-4414bac3aacf" providerId="ADAL" clId="{2F407781-04A3-474E-91A4-6B4DBAAE3A77}" dt="2022-10-20T17:15:19.307" v="1197" actId="47"/>
        <pc:sldMkLst>
          <pc:docMk/>
          <pc:sldMk cId="3116413000" sldId="2134805255"/>
        </pc:sldMkLst>
        <pc:picChg chg="add del mod">
          <ac:chgData name="Kirby Repko" userId="00057e55-e1e4-4098-831d-4414bac3aacf" providerId="ADAL" clId="{2F407781-04A3-474E-91A4-6B4DBAAE3A77}" dt="2022-10-18T21:24:50.973" v="217" actId="478"/>
          <ac:picMkLst>
            <pc:docMk/>
            <pc:sldMk cId="3116413000" sldId="2134805255"/>
            <ac:picMk id="3" creationId="{7CB050F7-4D6C-71F6-5439-505A8C24D582}"/>
          </ac:picMkLst>
        </pc:picChg>
        <pc:picChg chg="add">
          <ac:chgData name="Kirby Repko" userId="00057e55-e1e4-4098-831d-4414bac3aacf" providerId="ADAL" clId="{2F407781-04A3-474E-91A4-6B4DBAAE3A77}" dt="2022-10-18T21:24:51.797" v="218" actId="22"/>
          <ac:picMkLst>
            <pc:docMk/>
            <pc:sldMk cId="3116413000" sldId="2134805255"/>
            <ac:picMk id="5" creationId="{CAE82707-0F57-4812-BBA8-EBFFD07C6E01}"/>
          </ac:picMkLst>
        </pc:picChg>
      </pc:sldChg>
      <pc:sldChg chg="addSp modSp add del mod">
        <pc:chgData name="Kirby Repko" userId="00057e55-e1e4-4098-831d-4414bac3aacf" providerId="ADAL" clId="{2F407781-04A3-474E-91A4-6B4DBAAE3A77}" dt="2022-10-24T15:56:02.139" v="1405" actId="18676"/>
        <pc:sldMkLst>
          <pc:docMk/>
          <pc:sldMk cId="3937908344" sldId="2134805256"/>
        </pc:sldMkLst>
        <pc:picChg chg="add mod">
          <ac:chgData name="Kirby Repko" userId="00057e55-e1e4-4098-831d-4414bac3aacf" providerId="ADAL" clId="{2F407781-04A3-474E-91A4-6B4DBAAE3A77}" dt="2022-10-18T21:27:09.694" v="223" actId="1076"/>
          <ac:picMkLst>
            <pc:docMk/>
            <pc:sldMk cId="3937908344" sldId="2134805256"/>
            <ac:picMk id="3" creationId="{4EC9FBE1-AD8A-7E24-8874-D0B915883298}"/>
          </ac:picMkLst>
        </pc:picChg>
      </pc:sldChg>
      <pc:sldChg chg="addSp add del mod">
        <pc:chgData name="Kirby Repko" userId="00057e55-e1e4-4098-831d-4414bac3aacf" providerId="ADAL" clId="{2F407781-04A3-474E-91A4-6B4DBAAE3A77}" dt="2022-10-20T17:15:13.704" v="1196" actId="47"/>
        <pc:sldMkLst>
          <pc:docMk/>
          <pc:sldMk cId="754680546" sldId="2134805257"/>
        </pc:sldMkLst>
        <pc:picChg chg="add">
          <ac:chgData name="Kirby Repko" userId="00057e55-e1e4-4098-831d-4414bac3aacf" providerId="ADAL" clId="{2F407781-04A3-474E-91A4-6B4DBAAE3A77}" dt="2022-10-18T21:28:25.020" v="225" actId="22"/>
          <ac:picMkLst>
            <pc:docMk/>
            <pc:sldMk cId="754680546" sldId="2134805257"/>
            <ac:picMk id="3" creationId="{5B8DB7C7-D370-E011-80D4-EE06F1AB7D59}"/>
          </ac:picMkLst>
        </pc:picChg>
      </pc:sldChg>
      <pc:sldChg chg="add del">
        <pc:chgData name="Kirby Repko" userId="00057e55-e1e4-4098-831d-4414bac3aacf" providerId="ADAL" clId="{2F407781-04A3-474E-91A4-6B4DBAAE3A77}" dt="2022-10-20T16:33:12.881" v="841" actId="47"/>
        <pc:sldMkLst>
          <pc:docMk/>
          <pc:sldMk cId="2093328270" sldId="2134805258"/>
        </pc:sldMkLst>
      </pc:sldChg>
      <pc:sldChg chg="add del">
        <pc:chgData name="Kirby Repko" userId="00057e55-e1e4-4098-831d-4414bac3aacf" providerId="ADAL" clId="{2F407781-04A3-474E-91A4-6B4DBAAE3A77}" dt="2022-10-19T20:10:39.054" v="395" actId="2696"/>
        <pc:sldMkLst>
          <pc:docMk/>
          <pc:sldMk cId="717975999" sldId="2134805259"/>
        </pc:sldMkLst>
      </pc:sldChg>
      <pc:sldChg chg="delSp modSp add del mod ord modShow">
        <pc:chgData name="Kirby Repko" userId="00057e55-e1e4-4098-831d-4414bac3aacf" providerId="ADAL" clId="{2F407781-04A3-474E-91A4-6B4DBAAE3A77}" dt="2022-11-04T16:27:35.153" v="1429" actId="47"/>
        <pc:sldMkLst>
          <pc:docMk/>
          <pc:sldMk cId="3756066901" sldId="2134805260"/>
        </pc:sldMkLst>
        <pc:spChg chg="mod">
          <ac:chgData name="Kirby Repko" userId="00057e55-e1e4-4098-831d-4414bac3aacf" providerId="ADAL" clId="{2F407781-04A3-474E-91A4-6B4DBAAE3A77}" dt="2022-10-19T16:38:39.118" v="381" actId="1076"/>
          <ac:spMkLst>
            <pc:docMk/>
            <pc:sldMk cId="3756066901" sldId="2134805260"/>
            <ac:spMk id="7" creationId="{E03BE09B-FBA8-0983-FD92-A0722B074282}"/>
          </ac:spMkLst>
        </pc:spChg>
        <pc:picChg chg="mod">
          <ac:chgData name="Kirby Repko" userId="00057e55-e1e4-4098-831d-4414bac3aacf" providerId="ADAL" clId="{2F407781-04A3-474E-91A4-6B4DBAAE3A77}" dt="2022-10-19T16:38:42.758" v="382" actId="14100"/>
          <ac:picMkLst>
            <pc:docMk/>
            <pc:sldMk cId="3756066901" sldId="2134805260"/>
            <ac:picMk id="3" creationId="{CD9EBFB0-B9C2-388D-CBED-DAEC1F5B756E}"/>
          </ac:picMkLst>
        </pc:picChg>
        <pc:picChg chg="del">
          <ac:chgData name="Kirby Repko" userId="00057e55-e1e4-4098-831d-4414bac3aacf" providerId="ADAL" clId="{2F407781-04A3-474E-91A4-6B4DBAAE3A77}" dt="2022-10-19T16:38:34.411" v="380" actId="478"/>
          <ac:picMkLst>
            <pc:docMk/>
            <pc:sldMk cId="3756066901" sldId="2134805260"/>
            <ac:picMk id="9" creationId="{78EAE7BA-2436-270C-C7C5-2F3326B02B59}"/>
          </ac:picMkLst>
        </pc:picChg>
      </pc:sldChg>
      <pc:sldChg chg="add del">
        <pc:chgData name="Kirby Repko" userId="00057e55-e1e4-4098-831d-4414bac3aacf" providerId="ADAL" clId="{2F407781-04A3-474E-91A4-6B4DBAAE3A77}" dt="2022-10-24T15:56:02.139" v="1405" actId="18676"/>
        <pc:sldMkLst>
          <pc:docMk/>
          <pc:sldMk cId="565821017" sldId="2134805261"/>
        </pc:sldMkLst>
      </pc:sldChg>
      <pc:sldChg chg="addSp delSp modSp add del setBg">
        <pc:chgData name="Kirby Repko" userId="00057e55-e1e4-4098-831d-4414bac3aacf" providerId="ADAL" clId="{2F407781-04A3-474E-91A4-6B4DBAAE3A77}" dt="2022-10-24T15:56:02.139" v="1405" actId="18676"/>
        <pc:sldMkLst>
          <pc:docMk/>
          <pc:sldMk cId="3439827433" sldId="2134805265"/>
        </pc:sldMkLst>
        <pc:picChg chg="del">
          <ac:chgData name="Kirby Repko" userId="00057e55-e1e4-4098-831d-4414bac3aacf" providerId="ADAL" clId="{2F407781-04A3-474E-91A4-6B4DBAAE3A77}" dt="2022-10-20T14:55:40.985" v="412" actId="478"/>
          <ac:picMkLst>
            <pc:docMk/>
            <pc:sldMk cId="3439827433" sldId="2134805265"/>
            <ac:picMk id="1028" creationId="{EC78E853-B564-3AD3-8343-3CF059881EFA}"/>
          </ac:picMkLst>
        </pc:picChg>
        <pc:picChg chg="add mod">
          <ac:chgData name="Kirby Repko" userId="00057e55-e1e4-4098-831d-4414bac3aacf" providerId="ADAL" clId="{2F407781-04A3-474E-91A4-6B4DBAAE3A77}" dt="2022-10-20T14:55:51.485" v="415" actId="1076"/>
          <ac:picMkLst>
            <pc:docMk/>
            <pc:sldMk cId="3439827433" sldId="2134805265"/>
            <ac:picMk id="2050" creationId="{64F8531F-7D3C-8155-0336-61447368EAF7}"/>
          </ac:picMkLst>
        </pc:picChg>
      </pc:sldChg>
      <pc:sldChg chg="addSp delSp modSp add del mod ord setBg chgLayout">
        <pc:chgData name="Kirby Repko" userId="00057e55-e1e4-4098-831d-4414bac3aacf" providerId="ADAL" clId="{2F407781-04A3-474E-91A4-6B4DBAAE3A77}" dt="2022-10-24T15:56:02.139" v="1405" actId="18676"/>
        <pc:sldMkLst>
          <pc:docMk/>
          <pc:sldMk cId="1804451254" sldId="2134805266"/>
        </pc:sldMkLst>
        <pc:picChg chg="add del mod modCrop">
          <ac:chgData name="Kirby Repko" userId="00057e55-e1e4-4098-831d-4414bac3aacf" providerId="ADAL" clId="{2F407781-04A3-474E-91A4-6B4DBAAE3A77}" dt="2022-10-20T16:30:15.800" v="749" actId="478"/>
          <ac:picMkLst>
            <pc:docMk/>
            <pc:sldMk cId="1804451254" sldId="2134805266"/>
            <ac:picMk id="2" creationId="{1FD1E1BB-E9A1-BA8D-239E-D40D17672E78}"/>
          </ac:picMkLst>
        </pc:picChg>
        <pc:picChg chg="add del">
          <ac:chgData name="Kirby Repko" userId="00057e55-e1e4-4098-831d-4414bac3aacf" providerId="ADAL" clId="{2F407781-04A3-474E-91A4-6B4DBAAE3A77}" dt="2022-10-20T15:02:41.989" v="435" actId="478"/>
          <ac:picMkLst>
            <pc:docMk/>
            <pc:sldMk cId="1804451254" sldId="2134805266"/>
            <ac:picMk id="3" creationId="{E6E4A84C-F7C3-7182-5B0E-EC7968525F7C}"/>
          </ac:picMkLst>
        </pc:picChg>
        <pc:picChg chg="add del">
          <ac:chgData name="Kirby Repko" userId="00057e55-e1e4-4098-831d-4414bac3aacf" providerId="ADAL" clId="{2F407781-04A3-474E-91A4-6B4DBAAE3A77}" dt="2022-10-20T15:03:03.507" v="437" actId="478"/>
          <ac:picMkLst>
            <pc:docMk/>
            <pc:sldMk cId="1804451254" sldId="2134805266"/>
            <ac:picMk id="4" creationId="{DD0F18C8-92C7-E12A-3CE3-6AC76387910E}"/>
          </ac:picMkLst>
        </pc:picChg>
        <pc:picChg chg="add del">
          <ac:chgData name="Kirby Repko" userId="00057e55-e1e4-4098-831d-4414bac3aacf" providerId="ADAL" clId="{2F407781-04A3-474E-91A4-6B4DBAAE3A77}" dt="2022-10-20T15:03:36.604" v="439" actId="478"/>
          <ac:picMkLst>
            <pc:docMk/>
            <pc:sldMk cId="1804451254" sldId="2134805266"/>
            <ac:picMk id="5" creationId="{262A04E2-8616-AA65-7FAC-3E4B721EDC6F}"/>
          </ac:picMkLst>
        </pc:picChg>
        <pc:picChg chg="add del mod">
          <ac:chgData name="Kirby Repko" userId="00057e55-e1e4-4098-831d-4414bac3aacf" providerId="ADAL" clId="{2F407781-04A3-474E-91A4-6B4DBAAE3A77}" dt="2022-10-20T15:12:47.586" v="466" actId="478"/>
          <ac:picMkLst>
            <pc:docMk/>
            <pc:sldMk cId="1804451254" sldId="2134805266"/>
            <ac:picMk id="7" creationId="{F883F568-26AA-DEBC-25FF-A4E3374FF124}"/>
          </ac:picMkLst>
        </pc:picChg>
        <pc:picChg chg="add del mod">
          <ac:chgData name="Kirby Repko" userId="00057e55-e1e4-4098-831d-4414bac3aacf" providerId="ADAL" clId="{2F407781-04A3-474E-91A4-6B4DBAAE3A77}" dt="2022-10-20T15:07:54.820" v="445" actId="478"/>
          <ac:picMkLst>
            <pc:docMk/>
            <pc:sldMk cId="1804451254" sldId="2134805266"/>
            <ac:picMk id="8" creationId="{63420C74-4DD1-6CC3-9DA7-AE6C6A183294}"/>
          </ac:picMkLst>
        </pc:picChg>
        <pc:picChg chg="add del mod">
          <ac:chgData name="Kirby Repko" userId="00057e55-e1e4-4098-831d-4414bac3aacf" providerId="ADAL" clId="{2F407781-04A3-474E-91A4-6B4DBAAE3A77}" dt="2022-10-20T15:08:42.403" v="452" actId="478"/>
          <ac:picMkLst>
            <pc:docMk/>
            <pc:sldMk cId="1804451254" sldId="2134805266"/>
            <ac:picMk id="9" creationId="{90C6B13E-8B87-7BA5-BE96-248DF32B36D7}"/>
          </ac:picMkLst>
        </pc:picChg>
        <pc:picChg chg="add del mod">
          <ac:chgData name="Kirby Repko" userId="00057e55-e1e4-4098-831d-4414bac3aacf" providerId="ADAL" clId="{2F407781-04A3-474E-91A4-6B4DBAAE3A77}" dt="2022-10-20T15:12:46.593" v="465" actId="478"/>
          <ac:picMkLst>
            <pc:docMk/>
            <pc:sldMk cId="1804451254" sldId="2134805266"/>
            <ac:picMk id="10" creationId="{532B3AC0-B5B4-D878-6DD9-E231A6770CF5}"/>
          </ac:picMkLst>
        </pc:picChg>
        <pc:picChg chg="add mod">
          <ac:chgData name="Kirby Repko" userId="00057e55-e1e4-4098-831d-4414bac3aacf" providerId="ADAL" clId="{2F407781-04A3-474E-91A4-6B4DBAAE3A77}" dt="2022-10-20T16:30:27.593" v="755" actId="962"/>
          <ac:picMkLst>
            <pc:docMk/>
            <pc:sldMk cId="1804451254" sldId="2134805266"/>
            <ac:picMk id="11" creationId="{4264F768-49D7-68FE-9C59-5048A172AAFF}"/>
          </ac:picMkLst>
        </pc:picChg>
        <pc:picChg chg="del">
          <ac:chgData name="Kirby Repko" userId="00057e55-e1e4-4098-831d-4414bac3aacf" providerId="ADAL" clId="{2F407781-04A3-474E-91A4-6B4DBAAE3A77}" dt="2022-10-20T14:57:02.349" v="425" actId="478"/>
          <ac:picMkLst>
            <pc:docMk/>
            <pc:sldMk cId="1804451254" sldId="2134805266"/>
            <ac:picMk id="1028" creationId="{EC78E853-B564-3AD3-8343-3CF059881EFA}"/>
          </ac:picMkLst>
        </pc:picChg>
      </pc:sldChg>
      <pc:sldChg chg="addSp delSp modSp add del mod modAnim">
        <pc:chgData name="Kirby Repko" userId="00057e55-e1e4-4098-831d-4414bac3aacf" providerId="ADAL" clId="{2F407781-04A3-474E-91A4-6B4DBAAE3A77}" dt="2022-10-24T15:56:02.139" v="1405" actId="18676"/>
        <pc:sldMkLst>
          <pc:docMk/>
          <pc:sldMk cId="3464187673" sldId="2134805267"/>
        </pc:sldMkLst>
        <pc:spChg chg="add mod">
          <ac:chgData name="Kirby Repko" userId="00057e55-e1e4-4098-831d-4414bac3aacf" providerId="ADAL" clId="{2F407781-04A3-474E-91A4-6B4DBAAE3A77}" dt="2022-10-20T15:30:17.084" v="725" actId="1038"/>
          <ac:spMkLst>
            <pc:docMk/>
            <pc:sldMk cId="3464187673" sldId="2134805267"/>
            <ac:spMk id="3" creationId="{68A1DB95-00FE-5820-8193-212B4F9C4A9E}"/>
          </ac:spMkLst>
        </pc:spChg>
        <pc:picChg chg="del">
          <ac:chgData name="Kirby Repko" userId="00057e55-e1e4-4098-831d-4414bac3aacf" providerId="ADAL" clId="{2F407781-04A3-474E-91A4-6B4DBAAE3A77}" dt="2022-10-20T15:13:02.110" v="469" actId="478"/>
          <ac:picMkLst>
            <pc:docMk/>
            <pc:sldMk cId="3464187673" sldId="2134805267"/>
            <ac:picMk id="2" creationId="{1FD1E1BB-E9A1-BA8D-239E-D40D17672E78}"/>
          </ac:picMkLst>
        </pc:picChg>
        <pc:picChg chg="add del mod">
          <ac:chgData name="Kirby Repko" userId="00057e55-e1e4-4098-831d-4414bac3aacf" providerId="ADAL" clId="{2F407781-04A3-474E-91A4-6B4DBAAE3A77}" dt="2022-10-20T15:26:35.023" v="608" actId="478"/>
          <ac:picMkLst>
            <pc:docMk/>
            <pc:sldMk cId="3464187673" sldId="2134805267"/>
            <ac:picMk id="4" creationId="{27CA89E7-FF94-E453-1D4B-9DEDF9D39EA0}"/>
          </ac:picMkLst>
        </pc:picChg>
        <pc:picChg chg="add mod">
          <ac:chgData name="Kirby Repko" userId="00057e55-e1e4-4098-831d-4414bac3aacf" providerId="ADAL" clId="{2F407781-04A3-474E-91A4-6B4DBAAE3A77}" dt="2022-10-20T15:30:17.084" v="725" actId="1038"/>
          <ac:picMkLst>
            <pc:docMk/>
            <pc:sldMk cId="3464187673" sldId="2134805267"/>
            <ac:picMk id="5" creationId="{EC213898-EF72-CA69-418A-DBD52753159A}"/>
          </ac:picMkLst>
        </pc:picChg>
        <pc:picChg chg="add mod">
          <ac:chgData name="Kirby Repko" userId="00057e55-e1e4-4098-831d-4414bac3aacf" providerId="ADAL" clId="{2F407781-04A3-474E-91A4-6B4DBAAE3A77}" dt="2022-10-20T15:30:17.084" v="725" actId="1038"/>
          <ac:picMkLst>
            <pc:docMk/>
            <pc:sldMk cId="3464187673" sldId="2134805267"/>
            <ac:picMk id="6" creationId="{93FE1CFA-B044-7D26-AE06-3299BA2C2A5D}"/>
          </ac:picMkLst>
        </pc:picChg>
        <pc:picChg chg="mod">
          <ac:chgData name="Kirby Repko" userId="00057e55-e1e4-4098-831d-4414bac3aacf" providerId="ADAL" clId="{2F407781-04A3-474E-91A4-6B4DBAAE3A77}" dt="2022-10-20T15:26:11.677" v="603" actId="1076"/>
          <ac:picMkLst>
            <pc:docMk/>
            <pc:sldMk cId="3464187673" sldId="2134805267"/>
            <ac:picMk id="7" creationId="{F883F568-26AA-DEBC-25FF-A4E3374FF124}"/>
          </ac:picMkLst>
        </pc:picChg>
        <pc:picChg chg="add mod">
          <ac:chgData name="Kirby Repko" userId="00057e55-e1e4-4098-831d-4414bac3aacf" providerId="ADAL" clId="{2F407781-04A3-474E-91A4-6B4DBAAE3A77}" dt="2022-10-20T15:30:17.084" v="725" actId="1038"/>
          <ac:picMkLst>
            <pc:docMk/>
            <pc:sldMk cId="3464187673" sldId="2134805267"/>
            <ac:picMk id="8" creationId="{67E5DF80-A7FF-2E97-7571-5B0F9A8AA9AF}"/>
          </ac:picMkLst>
        </pc:picChg>
        <pc:picChg chg="add mod">
          <ac:chgData name="Kirby Repko" userId="00057e55-e1e4-4098-831d-4414bac3aacf" providerId="ADAL" clId="{2F407781-04A3-474E-91A4-6B4DBAAE3A77}" dt="2022-10-20T15:30:17.084" v="725" actId="1038"/>
          <ac:picMkLst>
            <pc:docMk/>
            <pc:sldMk cId="3464187673" sldId="2134805267"/>
            <ac:picMk id="9" creationId="{0E909597-EF65-8772-D3ED-79B7894FD404}"/>
          </ac:picMkLst>
        </pc:picChg>
        <pc:picChg chg="mod">
          <ac:chgData name="Kirby Repko" userId="00057e55-e1e4-4098-831d-4414bac3aacf" providerId="ADAL" clId="{2F407781-04A3-474E-91A4-6B4DBAAE3A77}" dt="2022-10-20T15:23:49.082" v="543" actId="1076"/>
          <ac:picMkLst>
            <pc:docMk/>
            <pc:sldMk cId="3464187673" sldId="2134805267"/>
            <ac:picMk id="10" creationId="{532B3AC0-B5B4-D878-6DD9-E231A6770CF5}"/>
          </ac:picMkLst>
        </pc:picChg>
        <pc:picChg chg="add mod">
          <ac:chgData name="Kirby Repko" userId="00057e55-e1e4-4098-831d-4414bac3aacf" providerId="ADAL" clId="{2F407781-04A3-474E-91A4-6B4DBAAE3A77}" dt="2022-10-20T15:30:17.084" v="725" actId="1038"/>
          <ac:picMkLst>
            <pc:docMk/>
            <pc:sldMk cId="3464187673" sldId="2134805267"/>
            <ac:picMk id="3074" creationId="{80922FF4-18AD-C53E-9673-15040F7777DD}"/>
          </ac:picMkLst>
        </pc:picChg>
      </pc:sldChg>
      <pc:sldChg chg="addSp delSp modSp add del mod">
        <pc:chgData name="Kirby Repko" userId="00057e55-e1e4-4098-831d-4414bac3aacf" providerId="ADAL" clId="{2F407781-04A3-474E-91A4-6B4DBAAE3A77}" dt="2022-10-24T15:56:02.139" v="1405" actId="18676"/>
        <pc:sldMkLst>
          <pc:docMk/>
          <pc:sldMk cId="3767139729" sldId="2134805268"/>
        </pc:sldMkLst>
        <pc:picChg chg="del">
          <ac:chgData name="Kirby Repko" userId="00057e55-e1e4-4098-831d-4414bac3aacf" providerId="ADAL" clId="{2F407781-04A3-474E-91A4-6B4DBAAE3A77}" dt="2022-10-20T15:13:15.657" v="474" actId="478"/>
          <ac:picMkLst>
            <pc:docMk/>
            <pc:sldMk cId="3767139729" sldId="2134805268"/>
            <ac:picMk id="2" creationId="{1FD1E1BB-E9A1-BA8D-239E-D40D17672E78}"/>
          </ac:picMkLst>
        </pc:picChg>
        <pc:picChg chg="add mod">
          <ac:chgData name="Kirby Repko" userId="00057e55-e1e4-4098-831d-4414bac3aacf" providerId="ADAL" clId="{2F407781-04A3-474E-91A4-6B4DBAAE3A77}" dt="2022-10-20T15:13:20.247" v="476" actId="1076"/>
          <ac:picMkLst>
            <pc:docMk/>
            <pc:sldMk cId="3767139729" sldId="2134805268"/>
            <ac:picMk id="4" creationId="{25544A05-5A18-BCFE-523C-08C6A7250D5A}"/>
          </ac:picMkLst>
        </pc:picChg>
      </pc:sldChg>
      <pc:sldChg chg="addSp delSp modSp add del mod modClrScheme chgLayout">
        <pc:chgData name="Kirby Repko" userId="00057e55-e1e4-4098-831d-4414bac3aacf" providerId="ADAL" clId="{2F407781-04A3-474E-91A4-6B4DBAAE3A77}" dt="2022-10-20T15:18:45.815" v="489" actId="2696"/>
        <pc:sldMkLst>
          <pc:docMk/>
          <pc:sldMk cId="3406586945" sldId="2134805269"/>
        </pc:sldMkLst>
        <pc:spChg chg="add del mod ord">
          <ac:chgData name="Kirby Repko" userId="00057e55-e1e4-4098-831d-4414bac3aacf" providerId="ADAL" clId="{2F407781-04A3-474E-91A4-6B4DBAAE3A77}" dt="2022-10-20T15:18:19.531" v="483" actId="700"/>
          <ac:spMkLst>
            <pc:docMk/>
            <pc:sldMk cId="3406586945" sldId="2134805269"/>
            <ac:spMk id="2" creationId="{48FD23D8-102F-FEDC-F897-4CE56CF7D949}"/>
          </ac:spMkLst>
        </pc:spChg>
        <pc:spChg chg="mod ord">
          <ac:chgData name="Kirby Repko" userId="00057e55-e1e4-4098-831d-4414bac3aacf" providerId="ADAL" clId="{2F407781-04A3-474E-91A4-6B4DBAAE3A77}" dt="2022-10-20T15:18:19.531" v="483" actId="700"/>
          <ac:spMkLst>
            <pc:docMk/>
            <pc:sldMk cId="3406586945" sldId="2134805269"/>
            <ac:spMk id="3" creationId="{80C815EA-13A9-114A-8DD9-7CB30FB41C3D}"/>
          </ac:spMkLst>
        </pc:spChg>
        <pc:picChg chg="mod ord">
          <ac:chgData name="Kirby Repko" userId="00057e55-e1e4-4098-831d-4414bac3aacf" providerId="ADAL" clId="{2F407781-04A3-474E-91A4-6B4DBAAE3A77}" dt="2022-10-20T15:18:19.531" v="483" actId="700"/>
          <ac:picMkLst>
            <pc:docMk/>
            <pc:sldMk cId="3406586945" sldId="2134805269"/>
            <ac:picMk id="5" creationId="{27F4051C-BB14-2340-B120-93DC0EF2579A}"/>
          </ac:picMkLst>
        </pc:picChg>
      </pc:sldChg>
      <pc:sldChg chg="addSp delSp modSp new del mod">
        <pc:chgData name="Kirby Repko" userId="00057e55-e1e4-4098-831d-4414bac3aacf" providerId="ADAL" clId="{2F407781-04A3-474E-91A4-6B4DBAAE3A77}" dt="2022-10-24T15:56:02.139" v="1405" actId="18676"/>
        <pc:sldMkLst>
          <pc:docMk/>
          <pc:sldMk cId="352933796" sldId="2134805270"/>
        </pc:sldMkLst>
        <pc:spChg chg="del">
          <ac:chgData name="Kirby Repko" userId="00057e55-e1e4-4098-831d-4414bac3aacf" providerId="ADAL" clId="{2F407781-04A3-474E-91A4-6B4DBAAE3A77}" dt="2022-10-20T15:18:38.332" v="487" actId="478"/>
          <ac:spMkLst>
            <pc:docMk/>
            <pc:sldMk cId="352933796" sldId="2134805270"/>
            <ac:spMk id="2" creationId="{EF528CAB-0192-1926-CA19-40D2BA2A59B6}"/>
          </ac:spMkLst>
        </pc:spChg>
        <pc:spChg chg="del">
          <ac:chgData name="Kirby Repko" userId="00057e55-e1e4-4098-831d-4414bac3aacf" providerId="ADAL" clId="{2F407781-04A3-474E-91A4-6B4DBAAE3A77}" dt="2022-10-20T15:18:39.746" v="488" actId="478"/>
          <ac:spMkLst>
            <pc:docMk/>
            <pc:sldMk cId="352933796" sldId="2134805270"/>
            <ac:spMk id="3" creationId="{96D584DC-63E2-5D05-AF73-45A21D2CBED8}"/>
          </ac:spMkLst>
        </pc:spChg>
        <pc:spChg chg="add mod">
          <ac:chgData name="Kirby Repko" userId="00057e55-e1e4-4098-831d-4414bac3aacf" providerId="ADAL" clId="{2F407781-04A3-474E-91A4-6B4DBAAE3A77}" dt="2022-10-20T15:19:44.737" v="498" actId="1076"/>
          <ac:spMkLst>
            <pc:docMk/>
            <pc:sldMk cId="352933796" sldId="2134805270"/>
            <ac:spMk id="4" creationId="{913E86D2-9897-0D6A-0B81-8679DA075197}"/>
          </ac:spMkLst>
        </pc:spChg>
      </pc:sldChg>
      <pc:sldChg chg="del ord">
        <pc:chgData name="Kirby Repko" userId="00057e55-e1e4-4098-831d-4414bac3aacf" providerId="ADAL" clId="{2F407781-04A3-474E-91A4-6B4DBAAE3A77}" dt="2022-10-20T18:08:30.468" v="1292" actId="47"/>
        <pc:sldMkLst>
          <pc:docMk/>
          <pc:sldMk cId="1962528415" sldId="2134805272"/>
        </pc:sldMkLst>
      </pc:sldChg>
      <pc:sldChg chg="delSp modSp del ord modAnim">
        <pc:chgData name="Kirby Repko" userId="00057e55-e1e4-4098-831d-4414bac3aacf" providerId="ADAL" clId="{2F407781-04A3-474E-91A4-6B4DBAAE3A77}" dt="2022-10-20T18:08:27.606" v="1291" actId="2696"/>
        <pc:sldMkLst>
          <pc:docMk/>
          <pc:sldMk cId="607465310" sldId="2134805273"/>
        </pc:sldMkLst>
        <pc:spChg chg="mod">
          <ac:chgData name="Kirby Repko" userId="00057e55-e1e4-4098-831d-4414bac3aacf" providerId="ADAL" clId="{2F407781-04A3-474E-91A4-6B4DBAAE3A77}" dt="2022-10-20T16:32:36.108" v="792" actId="6549"/>
          <ac:spMkLst>
            <pc:docMk/>
            <pc:sldMk cId="607465310" sldId="2134805273"/>
            <ac:spMk id="3" creationId="{68A1DB95-00FE-5820-8193-212B4F9C4A9E}"/>
          </ac:spMkLst>
        </pc:spChg>
        <pc:picChg chg="del">
          <ac:chgData name="Kirby Repko" userId="00057e55-e1e4-4098-831d-4414bac3aacf" providerId="ADAL" clId="{2F407781-04A3-474E-91A4-6B4DBAAE3A77}" dt="2022-10-20T16:32:21.592" v="760" actId="478"/>
          <ac:picMkLst>
            <pc:docMk/>
            <pc:sldMk cId="607465310" sldId="2134805273"/>
            <ac:picMk id="9" creationId="{0E909597-EF65-8772-D3ED-79B7894FD404}"/>
          </ac:picMkLst>
        </pc:picChg>
      </pc:sldChg>
      <pc:sldChg chg="addSp modSp mod ord">
        <pc:chgData name="Kirby Repko" userId="00057e55-e1e4-4098-831d-4414bac3aacf" providerId="ADAL" clId="{2F407781-04A3-474E-91A4-6B4DBAAE3A77}" dt="2022-11-04T16:35:59.564" v="1648" actId="14100"/>
        <pc:sldMkLst>
          <pc:docMk/>
          <pc:sldMk cId="372729517" sldId="2134805274"/>
        </pc:sldMkLst>
        <pc:spChg chg="add mod">
          <ac:chgData name="Kirby Repko" userId="00057e55-e1e4-4098-831d-4414bac3aacf" providerId="ADAL" clId="{2F407781-04A3-474E-91A4-6B4DBAAE3A77}" dt="2022-11-04T16:35:59.564" v="1648" actId="14100"/>
          <ac:spMkLst>
            <pc:docMk/>
            <pc:sldMk cId="372729517" sldId="2134805274"/>
            <ac:spMk id="2" creationId="{360F9E9F-A13B-64BB-1719-18123E63F677}"/>
          </ac:spMkLst>
        </pc:spChg>
        <pc:picChg chg="mod">
          <ac:chgData name="Kirby Repko" userId="00057e55-e1e4-4098-831d-4414bac3aacf" providerId="ADAL" clId="{2F407781-04A3-474E-91A4-6B4DBAAE3A77}" dt="2022-11-04T16:35:35.562" v="1604" actId="1076"/>
          <ac:picMkLst>
            <pc:docMk/>
            <pc:sldMk cId="372729517" sldId="2134805274"/>
            <ac:picMk id="10" creationId="{9DFFC024-449E-82BF-5A01-14600F87868D}"/>
          </ac:picMkLst>
        </pc:picChg>
        <pc:picChg chg="mod">
          <ac:chgData name="Kirby Repko" userId="00057e55-e1e4-4098-831d-4414bac3aacf" providerId="ADAL" clId="{2F407781-04A3-474E-91A4-6B4DBAAE3A77}" dt="2022-11-04T16:35:37.442" v="1605" actId="1076"/>
          <ac:picMkLst>
            <pc:docMk/>
            <pc:sldMk cId="372729517" sldId="2134805274"/>
            <ac:picMk id="12" creationId="{D9BDC6D4-B60E-D4AC-6BCB-2E15C4CDD387}"/>
          </ac:picMkLst>
        </pc:picChg>
      </pc:sldChg>
      <pc:sldChg chg="addSp modSp mod ord">
        <pc:chgData name="Kirby Repko" userId="00057e55-e1e4-4098-831d-4414bac3aacf" providerId="ADAL" clId="{2F407781-04A3-474E-91A4-6B4DBAAE3A77}" dt="2022-11-04T16:33:55.008" v="1497" actId="1076"/>
        <pc:sldMkLst>
          <pc:docMk/>
          <pc:sldMk cId="735286610" sldId="2134805275"/>
        </pc:sldMkLst>
        <pc:spChg chg="add mod">
          <ac:chgData name="Kirby Repko" userId="00057e55-e1e4-4098-831d-4414bac3aacf" providerId="ADAL" clId="{2F407781-04A3-474E-91A4-6B4DBAAE3A77}" dt="2022-11-04T16:33:53.555" v="1496" actId="14100"/>
          <ac:spMkLst>
            <pc:docMk/>
            <pc:sldMk cId="735286610" sldId="2134805275"/>
            <ac:spMk id="2" creationId="{348145F7-8D32-A9BD-8C76-71EA143622E4}"/>
          </ac:spMkLst>
        </pc:spChg>
        <pc:picChg chg="mod">
          <ac:chgData name="Kirby Repko" userId="00057e55-e1e4-4098-831d-4414bac3aacf" providerId="ADAL" clId="{2F407781-04A3-474E-91A4-6B4DBAAE3A77}" dt="2022-11-04T16:33:55.008" v="1497" actId="1076"/>
          <ac:picMkLst>
            <pc:docMk/>
            <pc:sldMk cId="735286610" sldId="2134805275"/>
            <ac:picMk id="5" creationId="{CAE82707-0F57-4812-BBA8-EBFFD07C6E01}"/>
          </ac:picMkLst>
        </pc:picChg>
      </pc:sldChg>
      <pc:sldChg chg="addSp modSp mod ord">
        <pc:chgData name="Kirby Repko" userId="00057e55-e1e4-4098-831d-4414bac3aacf" providerId="ADAL" clId="{2F407781-04A3-474E-91A4-6B4DBAAE3A77}" dt="2022-11-04T16:34:07.502" v="1516" actId="20577"/>
        <pc:sldMkLst>
          <pc:docMk/>
          <pc:sldMk cId="2692198394" sldId="2134805276"/>
        </pc:sldMkLst>
        <pc:spChg chg="add mod">
          <ac:chgData name="Kirby Repko" userId="00057e55-e1e4-4098-831d-4414bac3aacf" providerId="ADAL" clId="{2F407781-04A3-474E-91A4-6B4DBAAE3A77}" dt="2022-11-04T16:34:07.502" v="1516" actId="20577"/>
          <ac:spMkLst>
            <pc:docMk/>
            <pc:sldMk cId="2692198394" sldId="2134805276"/>
            <ac:spMk id="2" creationId="{E06882B0-099F-C979-1CCC-402B39E38E79}"/>
          </ac:spMkLst>
        </pc:spChg>
        <pc:picChg chg="mod">
          <ac:chgData name="Kirby Repko" userId="00057e55-e1e4-4098-831d-4414bac3aacf" providerId="ADAL" clId="{2F407781-04A3-474E-91A4-6B4DBAAE3A77}" dt="2022-11-04T16:34:00.261" v="1498" actId="1076"/>
          <ac:picMkLst>
            <pc:docMk/>
            <pc:sldMk cId="2692198394" sldId="2134805276"/>
            <ac:picMk id="3" creationId="{4EC9FBE1-AD8A-7E24-8874-D0B915883298}"/>
          </ac:picMkLst>
        </pc:picChg>
      </pc:sldChg>
      <pc:sldChg chg="addSp modSp mod ord">
        <pc:chgData name="Kirby Repko" userId="00057e55-e1e4-4098-831d-4414bac3aacf" providerId="ADAL" clId="{2F407781-04A3-474E-91A4-6B4DBAAE3A77}" dt="2022-11-04T16:34:37.362" v="1571" actId="1076"/>
        <pc:sldMkLst>
          <pc:docMk/>
          <pc:sldMk cId="2275267750" sldId="2134805277"/>
        </pc:sldMkLst>
        <pc:spChg chg="add mod">
          <ac:chgData name="Kirby Repko" userId="00057e55-e1e4-4098-831d-4414bac3aacf" providerId="ADAL" clId="{2F407781-04A3-474E-91A4-6B4DBAAE3A77}" dt="2022-11-04T16:34:35.012" v="1570" actId="14100"/>
          <ac:spMkLst>
            <pc:docMk/>
            <pc:sldMk cId="2275267750" sldId="2134805277"/>
            <ac:spMk id="2" creationId="{FDBD6B16-DC9F-F598-7371-5AD366AE8779}"/>
          </ac:spMkLst>
        </pc:spChg>
        <pc:picChg chg="mod">
          <ac:chgData name="Kirby Repko" userId="00057e55-e1e4-4098-831d-4414bac3aacf" providerId="ADAL" clId="{2F407781-04A3-474E-91A4-6B4DBAAE3A77}" dt="2022-11-04T16:34:37.362" v="1571" actId="1076"/>
          <ac:picMkLst>
            <pc:docMk/>
            <pc:sldMk cId="2275267750" sldId="2134805277"/>
            <ac:picMk id="3" creationId="{5B8DB7C7-D370-E011-80D4-EE06F1AB7D59}"/>
          </ac:picMkLst>
        </pc:picChg>
      </pc:sldChg>
      <pc:sldChg chg="addSp modSp mod ord">
        <pc:chgData name="Kirby Repko" userId="00057e55-e1e4-4098-831d-4414bac3aacf" providerId="ADAL" clId="{2F407781-04A3-474E-91A4-6B4DBAAE3A77}" dt="2022-11-04T16:34:52.641" v="1603" actId="20577"/>
        <pc:sldMkLst>
          <pc:docMk/>
          <pc:sldMk cId="3580567553" sldId="2134805278"/>
        </pc:sldMkLst>
        <pc:spChg chg="add mod">
          <ac:chgData name="Kirby Repko" userId="00057e55-e1e4-4098-831d-4414bac3aacf" providerId="ADAL" clId="{2F407781-04A3-474E-91A4-6B4DBAAE3A77}" dt="2022-11-04T16:34:52.641" v="1603" actId="20577"/>
          <ac:spMkLst>
            <pc:docMk/>
            <pc:sldMk cId="3580567553" sldId="2134805278"/>
            <ac:spMk id="2" creationId="{EE1251C0-CB90-B6AA-3BD1-0172261ACE53}"/>
          </ac:spMkLst>
        </pc:spChg>
        <pc:picChg chg="mod">
          <ac:chgData name="Kirby Repko" userId="00057e55-e1e4-4098-831d-4414bac3aacf" providerId="ADAL" clId="{2F407781-04A3-474E-91A4-6B4DBAAE3A77}" dt="2022-11-04T16:34:40.462" v="1572" actId="1076"/>
          <ac:picMkLst>
            <pc:docMk/>
            <pc:sldMk cId="3580567553" sldId="2134805278"/>
            <ac:picMk id="3" creationId="{27DE8C9C-3006-2579-9DD1-787E7801D9B1}"/>
          </ac:picMkLst>
        </pc:picChg>
      </pc:sldChg>
      <pc:sldChg chg="modSp del mod ord">
        <pc:chgData name="Kirby Repko" userId="00057e55-e1e4-4098-831d-4414bac3aacf" providerId="ADAL" clId="{2F407781-04A3-474E-91A4-6B4DBAAE3A77}" dt="2022-10-24T16:06:53.751" v="1422" actId="47"/>
        <pc:sldMkLst>
          <pc:docMk/>
          <pc:sldMk cId="2310639368" sldId="2134805279"/>
        </pc:sldMkLst>
        <pc:spChg chg="mod">
          <ac:chgData name="Kirby Repko" userId="00057e55-e1e4-4098-831d-4414bac3aacf" providerId="ADAL" clId="{2F407781-04A3-474E-91A4-6B4DBAAE3A77}" dt="2022-10-20T16:33:06.519" v="839" actId="20577"/>
          <ac:spMkLst>
            <pc:docMk/>
            <pc:sldMk cId="2310639368" sldId="2134805279"/>
            <ac:spMk id="3" creationId="{80C815EA-13A9-114A-8DD9-7CB30FB41C3D}"/>
          </ac:spMkLst>
        </pc:spChg>
        <pc:spChg chg="mod">
          <ac:chgData name="Kirby Repko" userId="00057e55-e1e4-4098-831d-4414bac3aacf" providerId="ADAL" clId="{2F407781-04A3-474E-91A4-6B4DBAAE3A77}" dt="2022-10-20T16:33:08.476" v="840" actId="1076"/>
          <ac:spMkLst>
            <pc:docMk/>
            <pc:sldMk cId="2310639368" sldId="2134805279"/>
            <ac:spMk id="6" creationId="{E718F410-2CD1-BC4F-A3B1-645FA20707B1}"/>
          </ac:spMkLst>
        </pc:spChg>
      </pc:sldChg>
      <pc:sldChg chg="addSp delSp modSp add del mod modShow">
        <pc:chgData name="Kirby Repko" userId="00057e55-e1e4-4098-831d-4414bac3aacf" providerId="ADAL" clId="{2F407781-04A3-474E-91A4-6B4DBAAE3A77}" dt="2022-10-24T17:21:55.800" v="1424" actId="47"/>
        <pc:sldMkLst>
          <pc:docMk/>
          <pc:sldMk cId="602740859" sldId="2134805280"/>
        </pc:sldMkLst>
        <pc:spChg chg="add mod">
          <ac:chgData name="Kirby Repko" userId="00057e55-e1e4-4098-831d-4414bac3aacf" providerId="ADAL" clId="{2F407781-04A3-474E-91A4-6B4DBAAE3A77}" dt="2022-10-20T17:14:27.739" v="1194" actId="403"/>
          <ac:spMkLst>
            <pc:docMk/>
            <pc:sldMk cId="602740859" sldId="2134805280"/>
            <ac:spMk id="2" creationId="{A4BAA851-C48A-C764-6643-8681FB7E3D43}"/>
          </ac:spMkLst>
        </pc:spChg>
        <pc:spChg chg="mod">
          <ac:chgData name="Kirby Repko" userId="00057e55-e1e4-4098-831d-4414bac3aacf" providerId="ADAL" clId="{2F407781-04A3-474E-91A4-6B4DBAAE3A77}" dt="2022-10-20T18:07:40.969" v="1286" actId="1037"/>
          <ac:spMkLst>
            <pc:docMk/>
            <pc:sldMk cId="602740859" sldId="2134805280"/>
            <ac:spMk id="7" creationId="{E03BE09B-FBA8-0983-FD92-A0722B074282}"/>
          </ac:spMkLst>
        </pc:spChg>
        <pc:picChg chg="del">
          <ac:chgData name="Kirby Repko" userId="00057e55-e1e4-4098-831d-4414bac3aacf" providerId="ADAL" clId="{2F407781-04A3-474E-91A4-6B4DBAAE3A77}" dt="2022-10-20T16:33:52.046" v="845" actId="478"/>
          <ac:picMkLst>
            <pc:docMk/>
            <pc:sldMk cId="602740859" sldId="2134805280"/>
            <ac:picMk id="3" creationId="{CD9EBFB0-B9C2-388D-CBED-DAEC1F5B756E}"/>
          </ac:picMkLst>
        </pc:picChg>
      </pc:sldChg>
      <pc:sldChg chg="addSp delSp modSp add del mod ord">
        <pc:chgData name="Kirby Repko" userId="00057e55-e1e4-4098-831d-4414bac3aacf" providerId="ADAL" clId="{2F407781-04A3-474E-91A4-6B4DBAAE3A77}" dt="2022-11-04T16:36:55.509" v="1694" actId="2696"/>
        <pc:sldMkLst>
          <pc:docMk/>
          <pc:sldMk cId="1322151886" sldId="2134805281"/>
        </pc:sldMkLst>
        <pc:spChg chg="add del mod">
          <ac:chgData name="Kirby Repko" userId="00057e55-e1e4-4098-831d-4414bac3aacf" providerId="ADAL" clId="{2F407781-04A3-474E-91A4-6B4DBAAE3A77}" dt="2022-11-04T16:33:20.321" v="1456" actId="478"/>
          <ac:spMkLst>
            <pc:docMk/>
            <pc:sldMk cId="1322151886" sldId="2134805281"/>
            <ac:spMk id="2" creationId="{BB55D28B-4201-D6B8-C558-ADF7C8D128B2}"/>
          </ac:spMkLst>
        </pc:spChg>
        <pc:spChg chg="add mod">
          <ac:chgData name="Kirby Repko" userId="00057e55-e1e4-4098-831d-4414bac3aacf" providerId="ADAL" clId="{2F407781-04A3-474E-91A4-6B4DBAAE3A77}" dt="2022-11-04T16:36:50.258" v="1693" actId="20577"/>
          <ac:spMkLst>
            <pc:docMk/>
            <pc:sldMk cId="1322151886" sldId="2134805281"/>
            <ac:spMk id="4" creationId="{9B76A873-AD3E-AB79-71CA-99A3457B818C}"/>
          </ac:spMkLst>
        </pc:spChg>
        <pc:spChg chg="del">
          <ac:chgData name="Kirby Repko" userId="00057e55-e1e4-4098-831d-4414bac3aacf" providerId="ADAL" clId="{2F407781-04A3-474E-91A4-6B4DBAAE3A77}" dt="2022-10-20T17:09:16.934" v="922" actId="478"/>
          <ac:spMkLst>
            <pc:docMk/>
            <pc:sldMk cId="1322151886" sldId="2134805281"/>
            <ac:spMk id="7" creationId="{E03BE09B-FBA8-0983-FD92-A0722B074282}"/>
          </ac:spMkLst>
        </pc:spChg>
        <pc:picChg chg="add mod">
          <ac:chgData name="Kirby Repko" userId="00057e55-e1e4-4098-831d-4414bac3aacf" providerId="ADAL" clId="{2F407781-04A3-474E-91A4-6B4DBAAE3A77}" dt="2022-10-20T17:09:22.723" v="925" actId="1076"/>
          <ac:picMkLst>
            <pc:docMk/>
            <pc:sldMk cId="1322151886" sldId="2134805281"/>
            <ac:picMk id="3" creationId="{739662A9-6D32-5CCF-CF90-2A4997E3A240}"/>
          </ac:picMkLst>
        </pc:picChg>
      </pc:sldChg>
      <pc:sldChg chg="del">
        <pc:chgData name="Kirby Repko" userId="00057e55-e1e4-4098-831d-4414bac3aacf" providerId="ADAL" clId="{2F407781-04A3-474E-91A4-6B4DBAAE3A77}" dt="2022-10-20T18:52:35.242" v="1293" actId="47"/>
        <pc:sldMkLst>
          <pc:docMk/>
          <pc:sldMk cId="2841894260" sldId="2134805283"/>
        </pc:sldMkLst>
      </pc:sldChg>
      <pc:sldChg chg="addSp delSp modSp new del mod ord modClrScheme chgLayout">
        <pc:chgData name="Kirby Repko" userId="00057e55-e1e4-4098-831d-4414bac3aacf" providerId="ADAL" clId="{2F407781-04A3-474E-91A4-6B4DBAAE3A77}" dt="2022-11-04T16:27:45.988" v="1433" actId="47"/>
        <pc:sldMkLst>
          <pc:docMk/>
          <pc:sldMk cId="3788278183" sldId="2134805285"/>
        </pc:sldMkLst>
        <pc:spChg chg="del mod ord">
          <ac:chgData name="Kirby Repko" userId="00057e55-e1e4-4098-831d-4414bac3aacf" providerId="ADAL" clId="{2F407781-04A3-474E-91A4-6B4DBAAE3A77}" dt="2022-10-21T15:26:16.903" v="1320" actId="700"/>
          <ac:spMkLst>
            <pc:docMk/>
            <pc:sldMk cId="3788278183" sldId="2134805285"/>
            <ac:spMk id="2" creationId="{1808FFE1-A783-B53A-C487-8E01708314DE}"/>
          </ac:spMkLst>
        </pc:spChg>
        <pc:spChg chg="del">
          <ac:chgData name="Kirby Repko" userId="00057e55-e1e4-4098-831d-4414bac3aacf" providerId="ADAL" clId="{2F407781-04A3-474E-91A4-6B4DBAAE3A77}" dt="2022-10-21T15:26:16.903" v="1320" actId="700"/>
          <ac:spMkLst>
            <pc:docMk/>
            <pc:sldMk cId="3788278183" sldId="2134805285"/>
            <ac:spMk id="3" creationId="{B7D9B063-EED9-C55A-05AF-02B0C601B8D0}"/>
          </ac:spMkLst>
        </pc:spChg>
        <pc:spChg chg="add mod ord">
          <ac:chgData name="Kirby Repko" userId="00057e55-e1e4-4098-831d-4414bac3aacf" providerId="ADAL" clId="{2F407781-04A3-474E-91A4-6B4DBAAE3A77}" dt="2022-10-21T15:27:27.424" v="1403" actId="6549"/>
          <ac:spMkLst>
            <pc:docMk/>
            <pc:sldMk cId="3788278183" sldId="2134805285"/>
            <ac:spMk id="6" creationId="{E88BD3B0-EFE4-E2D6-708E-5A07B8E2579D}"/>
          </ac:spMkLst>
        </pc:spChg>
        <pc:picChg chg="add mod">
          <ac:chgData name="Kirby Repko" userId="00057e55-e1e4-4098-831d-4414bac3aacf" providerId="ADAL" clId="{2F407781-04A3-474E-91A4-6B4DBAAE3A77}" dt="2022-10-21T15:26:45.819" v="1356" actId="14100"/>
          <ac:picMkLst>
            <pc:docMk/>
            <pc:sldMk cId="3788278183" sldId="2134805285"/>
            <ac:picMk id="5" creationId="{3C09F057-139D-18C8-85F5-1A72261741F2}"/>
          </ac:picMkLst>
        </pc:picChg>
      </pc:sldChg>
      <pc:sldMasterChg chg="modSldLayout">
        <pc:chgData name="Kirby Repko" userId="00057e55-e1e4-4098-831d-4414bac3aacf" providerId="ADAL" clId="{2F407781-04A3-474E-91A4-6B4DBAAE3A77}" dt="2022-10-20T15:19:14.492" v="490" actId="478"/>
        <pc:sldMasterMkLst>
          <pc:docMk/>
          <pc:sldMasterMk cId="2460954070" sldId="2147483660"/>
        </pc:sldMasterMkLst>
        <pc:sldLayoutChg chg="delSp mod">
          <pc:chgData name="Kirby Repko" userId="00057e55-e1e4-4098-831d-4414bac3aacf" providerId="ADAL" clId="{2F407781-04A3-474E-91A4-6B4DBAAE3A77}" dt="2022-10-20T15:19:14.492" v="490" actId="478"/>
          <pc:sldLayoutMkLst>
            <pc:docMk/>
            <pc:sldMasterMk cId="2460954070" sldId="2147483660"/>
            <pc:sldLayoutMk cId="3556301044" sldId="2147494266"/>
          </pc:sldLayoutMkLst>
          <pc:picChg chg="del">
            <ac:chgData name="Kirby Repko" userId="00057e55-e1e4-4098-831d-4414bac3aacf" providerId="ADAL" clId="{2F407781-04A3-474E-91A4-6B4DBAAE3A77}" dt="2022-10-20T15:19:14.492" v="490" actId="478"/>
            <ac:picMkLst>
              <pc:docMk/>
              <pc:sldMasterMk cId="2460954070" sldId="2147483660"/>
              <pc:sldLayoutMk cId="3556301044" sldId="2147494266"/>
              <ac:picMk id="13" creationId="{5B850EE6-7607-F44C-A4A8-6979551CF187}"/>
            </ac:picMkLst>
          </pc:picChg>
        </pc:sldLayoutChg>
      </pc:sldMasterChg>
      <pc:sldMasterChg chg="del delSldLayout">
        <pc:chgData name="Kirby Repko" userId="00057e55-e1e4-4098-831d-4414bac3aacf" providerId="ADAL" clId="{2F407781-04A3-474E-91A4-6B4DBAAE3A77}" dt="2022-11-04T16:28:26.543" v="1448" actId="47"/>
        <pc:sldMasterMkLst>
          <pc:docMk/>
          <pc:sldMasterMk cId="409693105" sldId="2147483762"/>
        </pc:sldMasterMkLst>
        <pc:sldLayoutChg chg="del">
          <pc:chgData name="Kirby Repko" userId="00057e55-e1e4-4098-831d-4414bac3aacf" providerId="ADAL" clId="{2F407781-04A3-474E-91A4-6B4DBAAE3A77}" dt="2022-11-04T16:28:26.543" v="1448" actId="47"/>
          <pc:sldLayoutMkLst>
            <pc:docMk/>
            <pc:sldMasterMk cId="409693105" sldId="2147483762"/>
            <pc:sldLayoutMk cId="2547929434" sldId="2147483707"/>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546842594" sldId="2147483708"/>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243240914" sldId="2147483712"/>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1386417161" sldId="2147483717"/>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1741822652" sldId="2147483718"/>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916159362" sldId="2147483719"/>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1603300898" sldId="2147483720"/>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3863496086" sldId="2147483721"/>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714198284" sldId="2147483722"/>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708169698" sldId="2147483723"/>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380109012" sldId="2147483724"/>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572066686" sldId="2147483726"/>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1212049326" sldId="2147483727"/>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770818494" sldId="2147483735"/>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196899194" sldId="2147483737"/>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4188827746" sldId="2147483740"/>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1795275719" sldId="2147483744"/>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601684691" sldId="2147483745"/>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1318093227" sldId="2147483748"/>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1101445911" sldId="2147483749"/>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1056462322" sldId="2147483750"/>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3404603587" sldId="2147483751"/>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675276970" sldId="2147483753"/>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3884098496" sldId="2147483757"/>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685160593" sldId="2147483758"/>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256607712" sldId="2147483763"/>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453997455" sldId="2147483764"/>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3088975971" sldId="2147483765"/>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477618784" sldId="2147483766"/>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435167161" sldId="2147483767"/>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866892021" sldId="2147483768"/>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916298478" sldId="2147483769"/>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942685946" sldId="2147483770"/>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271567115" sldId="2147483771"/>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1064928756" sldId="2147483772"/>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3887375511" sldId="2147483773"/>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700485313" sldId="2147483774"/>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3226971421" sldId="2147483775"/>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478707126" sldId="2147483776"/>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3260918228" sldId="2147483777"/>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740837392" sldId="2147483778"/>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1260407489" sldId="2147483779"/>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962176723" sldId="2147483780"/>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422443475" sldId="2147483781"/>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1801676464" sldId="2147483782"/>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807784845" sldId="2147483783"/>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145806512" sldId="2147483784"/>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347348282" sldId="2147483785"/>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1099822979" sldId="2147483786"/>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724086008" sldId="2147483787"/>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3478716577" sldId="2147483788"/>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380274949" sldId="2147483789"/>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408427725" sldId="2147483790"/>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1619921712" sldId="2147483791"/>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3528695450" sldId="2147483792"/>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710148841" sldId="2147483793"/>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1644178990" sldId="2147483794"/>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26016760" sldId="2147483795"/>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1443081629" sldId="2147483796"/>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195700195" sldId="2147483797"/>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3186766465" sldId="2147483798"/>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725212998" sldId="2147483799"/>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24500154" sldId="2147483800"/>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843438591" sldId="2147483801"/>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551242264" sldId="2147483802"/>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3908098374" sldId="2147483803"/>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3468490840" sldId="2147483804"/>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575354414" sldId="2147483805"/>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1711123182" sldId="2147483806"/>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865267295" sldId="2147483807"/>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1100853752" sldId="2147483809"/>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532046227" sldId="2147483810"/>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405932944" sldId="2147483811"/>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2832218348" sldId="2147483857"/>
          </pc:sldLayoutMkLst>
        </pc:sldLayoutChg>
        <pc:sldLayoutChg chg="del">
          <pc:chgData name="Kirby Repko" userId="00057e55-e1e4-4098-831d-4414bac3aacf" providerId="ADAL" clId="{2F407781-04A3-474E-91A4-6B4DBAAE3A77}" dt="2022-11-04T16:28:26.543" v="1448" actId="47"/>
          <pc:sldLayoutMkLst>
            <pc:docMk/>
            <pc:sldMasterMk cId="409693105" sldId="2147483762"/>
            <pc:sldLayoutMk cId="1324488925" sldId="2147483858"/>
          </pc:sldLayoutMkLst>
        </pc:sldLayoutChg>
      </pc:sldMasterChg>
      <pc:sldMasterChg chg="delSldLayout">
        <pc:chgData name="Kirby Repko" userId="00057e55-e1e4-4098-831d-4414bac3aacf" providerId="ADAL" clId="{2F407781-04A3-474E-91A4-6B4DBAAE3A77}" dt="2022-11-04T16:27:45.988" v="1433" actId="47"/>
        <pc:sldMasterMkLst>
          <pc:docMk/>
          <pc:sldMasterMk cId="3300290079" sldId="2147494257"/>
        </pc:sldMasterMkLst>
        <pc:sldLayoutChg chg="del">
          <pc:chgData name="Kirby Repko" userId="00057e55-e1e4-4098-831d-4414bac3aacf" providerId="ADAL" clId="{2F407781-04A3-474E-91A4-6B4DBAAE3A77}" dt="2022-11-04T16:27:45.988" v="1433" actId="47"/>
          <pc:sldLayoutMkLst>
            <pc:docMk/>
            <pc:sldMasterMk cId="3300290079" sldId="2147494257"/>
            <pc:sldLayoutMk cId="2426606919" sldId="2147484133"/>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244138-2C0A-4B80-B453-6DC7232A8CFA}"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8B9935C4-D4D6-4DF6-A378-DFAC0081EFBA}">
      <dgm:prSet/>
      <dgm:spPr/>
      <dgm:t>
        <a:bodyPr/>
        <a:lstStyle/>
        <a:p>
          <a:r>
            <a:rPr lang="en-US"/>
            <a:t>Create a new key vault using </a:t>
          </a:r>
          <a:r>
            <a:rPr lang="en-US" b="1"/>
            <a:t>New-AzKeyVault</a:t>
          </a:r>
          <a:r>
            <a:rPr lang="en-US"/>
            <a:t> command. It will return </a:t>
          </a:r>
          <a:r>
            <a:rPr lang="en-US" b="1"/>
            <a:t>vaultUri</a:t>
          </a:r>
          <a:r>
            <a:rPr lang="en-US"/>
            <a:t> property, which is the </a:t>
          </a:r>
          <a:r>
            <a:rPr lang="en-US" b="1"/>
            <a:t>key vault URL</a:t>
          </a:r>
          <a:r>
            <a:rPr lang="en-US"/>
            <a:t>.</a:t>
          </a:r>
        </a:p>
      </dgm:t>
    </dgm:pt>
    <dgm:pt modelId="{9EBDF0D4-8BF6-413E-BF0C-BC9E5F42A9B3}" type="parTrans" cxnId="{C86B29F4-6CA4-4656-A82F-25DEF46F62F1}">
      <dgm:prSet/>
      <dgm:spPr/>
      <dgm:t>
        <a:bodyPr/>
        <a:lstStyle/>
        <a:p>
          <a:endParaRPr lang="en-US"/>
        </a:p>
      </dgm:t>
    </dgm:pt>
    <dgm:pt modelId="{C0963C07-0DE5-423A-B276-89B0E054AD6F}" type="sibTrans" cxnId="{C86B29F4-6CA4-4656-A82F-25DEF46F62F1}">
      <dgm:prSet/>
      <dgm:spPr/>
      <dgm:t>
        <a:bodyPr/>
        <a:lstStyle/>
        <a:p>
          <a:endParaRPr lang="en-US"/>
        </a:p>
      </dgm:t>
    </dgm:pt>
    <dgm:pt modelId="{CB24FBE0-289B-4EE3-8863-9C2B0FFBF87E}">
      <dgm:prSet/>
      <dgm:spPr/>
      <dgm:t>
        <a:bodyPr/>
        <a:lstStyle/>
        <a:p>
          <a:r>
            <a:rPr lang="en-US"/>
            <a:t> After key vault is created, add your keys to the key vault. </a:t>
          </a:r>
        </a:p>
      </dgm:t>
    </dgm:pt>
    <dgm:pt modelId="{0DFCE3A6-6030-49DA-8855-8A3AF527E747}" type="parTrans" cxnId="{52539949-D070-4EEC-BD2E-A5FEFE27B7F6}">
      <dgm:prSet/>
      <dgm:spPr/>
      <dgm:t>
        <a:bodyPr/>
        <a:lstStyle/>
        <a:p>
          <a:endParaRPr lang="en-US"/>
        </a:p>
      </dgm:t>
    </dgm:pt>
    <dgm:pt modelId="{C9D67F64-2F6A-4171-9E3A-E3A5DE8FD553}" type="sibTrans" cxnId="{52539949-D070-4EEC-BD2E-A5FEFE27B7F6}">
      <dgm:prSet/>
      <dgm:spPr/>
      <dgm:t>
        <a:bodyPr/>
        <a:lstStyle/>
        <a:p>
          <a:endParaRPr lang="en-US"/>
        </a:p>
      </dgm:t>
    </dgm:pt>
    <dgm:pt modelId="{86E05871-4A2C-4DFD-A0D3-37D463985FF8}">
      <dgm:prSet/>
      <dgm:spPr/>
      <dgm:t>
        <a:bodyPr/>
        <a:lstStyle/>
        <a:p>
          <a:r>
            <a:rPr lang="en-US"/>
            <a:t>Steps:</a:t>
          </a:r>
        </a:p>
      </dgm:t>
    </dgm:pt>
    <dgm:pt modelId="{B45BD76A-C195-47D4-B92A-D7E9F041696C}" type="sibTrans" cxnId="{BFC0E031-DECD-4931-86B8-977CE296B761}">
      <dgm:prSet/>
      <dgm:spPr/>
      <dgm:t>
        <a:bodyPr/>
        <a:lstStyle/>
        <a:p>
          <a:endParaRPr lang="en-US"/>
        </a:p>
      </dgm:t>
    </dgm:pt>
    <dgm:pt modelId="{A98C70C6-EEE4-46ED-99D9-08C5BEBBA63E}" type="parTrans" cxnId="{BFC0E031-DECD-4931-86B8-977CE296B761}">
      <dgm:prSet/>
      <dgm:spPr/>
      <dgm:t>
        <a:bodyPr/>
        <a:lstStyle/>
        <a:p>
          <a:endParaRPr lang="en-US"/>
        </a:p>
      </dgm:t>
    </dgm:pt>
    <dgm:pt modelId="{7948C1B3-E556-499A-9FFE-41E7F022E909}" type="pres">
      <dgm:prSet presAssocID="{CF244138-2C0A-4B80-B453-6DC7232A8CFA}" presName="linear" presStyleCnt="0">
        <dgm:presLayoutVars>
          <dgm:dir/>
          <dgm:animLvl val="lvl"/>
          <dgm:resizeHandles val="exact"/>
        </dgm:presLayoutVars>
      </dgm:prSet>
      <dgm:spPr/>
    </dgm:pt>
    <dgm:pt modelId="{C42B940C-7AD7-4C01-A801-57898E39C2AA}" type="pres">
      <dgm:prSet presAssocID="{86E05871-4A2C-4DFD-A0D3-37D463985FF8}" presName="parentLin" presStyleCnt="0"/>
      <dgm:spPr/>
    </dgm:pt>
    <dgm:pt modelId="{AB728D77-106E-4E9E-9E10-E6C64E5B611A}" type="pres">
      <dgm:prSet presAssocID="{86E05871-4A2C-4DFD-A0D3-37D463985FF8}" presName="parentLeftMargin" presStyleLbl="node1" presStyleIdx="0" presStyleCnt="1"/>
      <dgm:spPr/>
    </dgm:pt>
    <dgm:pt modelId="{69E81DBE-9624-4E1A-87A1-AED72DAECB67}" type="pres">
      <dgm:prSet presAssocID="{86E05871-4A2C-4DFD-A0D3-37D463985FF8}" presName="parentText" presStyleLbl="node1" presStyleIdx="0" presStyleCnt="1" custLinFactX="157018" custLinFactY="-34112" custLinFactNeighborX="200000" custLinFactNeighborY="-100000">
        <dgm:presLayoutVars>
          <dgm:chMax val="0"/>
          <dgm:bulletEnabled val="1"/>
        </dgm:presLayoutVars>
      </dgm:prSet>
      <dgm:spPr/>
    </dgm:pt>
    <dgm:pt modelId="{1EA96A73-0CCA-4059-8DBB-9AE9F7EC1EB9}" type="pres">
      <dgm:prSet presAssocID="{86E05871-4A2C-4DFD-A0D3-37D463985FF8}" presName="negativeSpace" presStyleCnt="0"/>
      <dgm:spPr/>
    </dgm:pt>
    <dgm:pt modelId="{0297627C-5ED8-44F4-90A7-564249696ED8}" type="pres">
      <dgm:prSet presAssocID="{86E05871-4A2C-4DFD-A0D3-37D463985FF8}" presName="childText" presStyleLbl="conFgAcc1" presStyleIdx="0" presStyleCnt="1" custLinFactX="30437" custLinFactY="66433" custLinFactNeighborX="100000" custLinFactNeighborY="100000">
        <dgm:presLayoutVars>
          <dgm:bulletEnabled val="1"/>
        </dgm:presLayoutVars>
      </dgm:prSet>
      <dgm:spPr/>
    </dgm:pt>
  </dgm:ptLst>
  <dgm:cxnLst>
    <dgm:cxn modelId="{1F57262A-5277-48DA-B16E-F40B008E37E2}" type="presOf" srcId="{CF244138-2C0A-4B80-B453-6DC7232A8CFA}" destId="{7948C1B3-E556-499A-9FFE-41E7F022E909}" srcOrd="0" destOrd="0" presId="urn:microsoft.com/office/officeart/2005/8/layout/list1"/>
    <dgm:cxn modelId="{BFC0E031-DECD-4931-86B8-977CE296B761}" srcId="{CF244138-2C0A-4B80-B453-6DC7232A8CFA}" destId="{86E05871-4A2C-4DFD-A0D3-37D463985FF8}" srcOrd="0" destOrd="0" parTransId="{A98C70C6-EEE4-46ED-99D9-08C5BEBBA63E}" sibTransId="{B45BD76A-C195-47D4-B92A-D7E9F041696C}"/>
    <dgm:cxn modelId="{F024545F-ED70-45F7-AA7B-1725F60980E3}" type="presOf" srcId="{86E05871-4A2C-4DFD-A0D3-37D463985FF8}" destId="{69E81DBE-9624-4E1A-87A1-AED72DAECB67}" srcOrd="1" destOrd="0" presId="urn:microsoft.com/office/officeart/2005/8/layout/list1"/>
    <dgm:cxn modelId="{52539949-D070-4EEC-BD2E-A5FEFE27B7F6}" srcId="{86E05871-4A2C-4DFD-A0D3-37D463985FF8}" destId="{CB24FBE0-289B-4EE3-8863-9C2B0FFBF87E}" srcOrd="1" destOrd="0" parTransId="{0DFCE3A6-6030-49DA-8855-8A3AF527E747}" sibTransId="{C9D67F64-2F6A-4171-9E3A-E3A5DE8FD553}"/>
    <dgm:cxn modelId="{34ACA369-3932-428B-8B24-BDEBFA944748}" type="presOf" srcId="{86E05871-4A2C-4DFD-A0D3-37D463985FF8}" destId="{AB728D77-106E-4E9E-9E10-E6C64E5B611A}" srcOrd="0" destOrd="0" presId="urn:microsoft.com/office/officeart/2005/8/layout/list1"/>
    <dgm:cxn modelId="{3E91B986-5567-40C2-AB91-32613EB70B51}" type="presOf" srcId="{CB24FBE0-289B-4EE3-8863-9C2B0FFBF87E}" destId="{0297627C-5ED8-44F4-90A7-564249696ED8}" srcOrd="0" destOrd="1" presId="urn:microsoft.com/office/officeart/2005/8/layout/list1"/>
    <dgm:cxn modelId="{541DB3B6-9C92-444D-B796-79C52BB01A27}" type="presOf" srcId="{8B9935C4-D4D6-4DF6-A378-DFAC0081EFBA}" destId="{0297627C-5ED8-44F4-90A7-564249696ED8}" srcOrd="0" destOrd="0" presId="urn:microsoft.com/office/officeart/2005/8/layout/list1"/>
    <dgm:cxn modelId="{C86B29F4-6CA4-4656-A82F-25DEF46F62F1}" srcId="{86E05871-4A2C-4DFD-A0D3-37D463985FF8}" destId="{8B9935C4-D4D6-4DF6-A378-DFAC0081EFBA}" srcOrd="0" destOrd="0" parTransId="{9EBDF0D4-8BF6-413E-BF0C-BC9E5F42A9B3}" sibTransId="{C0963C07-0DE5-423A-B276-89B0E054AD6F}"/>
    <dgm:cxn modelId="{BA664B7A-6989-43A0-AFE4-36C594C43CD4}" type="presParOf" srcId="{7948C1B3-E556-499A-9FFE-41E7F022E909}" destId="{C42B940C-7AD7-4C01-A801-57898E39C2AA}" srcOrd="0" destOrd="0" presId="urn:microsoft.com/office/officeart/2005/8/layout/list1"/>
    <dgm:cxn modelId="{9BA27FA2-88DC-41D8-A236-A19A804252AA}" type="presParOf" srcId="{C42B940C-7AD7-4C01-A801-57898E39C2AA}" destId="{AB728D77-106E-4E9E-9E10-E6C64E5B611A}" srcOrd="0" destOrd="0" presId="urn:microsoft.com/office/officeart/2005/8/layout/list1"/>
    <dgm:cxn modelId="{2DEE67A1-DEAB-40CB-841E-AD05F97CE78E}" type="presParOf" srcId="{C42B940C-7AD7-4C01-A801-57898E39C2AA}" destId="{69E81DBE-9624-4E1A-87A1-AED72DAECB67}" srcOrd="1" destOrd="0" presId="urn:microsoft.com/office/officeart/2005/8/layout/list1"/>
    <dgm:cxn modelId="{EA4A4182-999B-43DD-9722-E15611EF3441}" type="presParOf" srcId="{7948C1B3-E556-499A-9FFE-41E7F022E909}" destId="{1EA96A73-0CCA-4059-8DBB-9AE9F7EC1EB9}" srcOrd="1" destOrd="0" presId="urn:microsoft.com/office/officeart/2005/8/layout/list1"/>
    <dgm:cxn modelId="{27E36C01-8979-44CB-9BD5-4E45F584410B}" type="presParOf" srcId="{7948C1B3-E556-499A-9FFE-41E7F022E909}" destId="{0297627C-5ED8-44F4-90A7-564249696ED8}"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2CC227B-8384-4693-973D-92CC2A9C1826}"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E211354-9935-4E08-B535-DB90A1D6FEA7}">
      <dgm:prSet/>
      <dgm:spPr>
        <a:solidFill>
          <a:srgbClr val="44546A"/>
        </a:solidFill>
      </dgm:spPr>
      <dgm:t>
        <a:bodyPr/>
        <a:lstStyle/>
        <a:p>
          <a:r>
            <a:rPr lang="en-US" b="1" baseline="0">
              <a:latin typeface="Segoe UI Light"/>
              <a:cs typeface="Segoe UI Light"/>
            </a:rPr>
            <a:t>Lightweight</a:t>
          </a:r>
          <a:endParaRPr lang="en-US" b="1" i="0" u="none" strike="noStrike" cap="none" baseline="0" noProof="0">
            <a:solidFill>
              <a:srgbClr val="010000"/>
            </a:solidFill>
            <a:latin typeface="Segoe UI Light"/>
            <a:cs typeface="Segoe UI Light"/>
          </a:endParaRPr>
        </a:p>
      </dgm:t>
    </dgm:pt>
    <dgm:pt modelId="{6EAE84C6-5F69-4506-95BE-A727372DEB46}" type="parTrans" cxnId="{330A77A5-5AE2-457B-BA2D-55FC43012589}">
      <dgm:prSet/>
      <dgm:spPr/>
      <dgm:t>
        <a:bodyPr/>
        <a:lstStyle/>
        <a:p>
          <a:endParaRPr lang="en-US"/>
        </a:p>
      </dgm:t>
    </dgm:pt>
    <dgm:pt modelId="{1F54E305-1FB0-4DCB-BEF3-7594FB68338A}" type="sibTrans" cxnId="{330A77A5-5AE2-457B-BA2D-55FC43012589}">
      <dgm:prSet/>
      <dgm:spPr/>
      <dgm:t>
        <a:bodyPr/>
        <a:lstStyle/>
        <a:p>
          <a:endParaRPr lang="en-US"/>
        </a:p>
      </dgm:t>
    </dgm:pt>
    <dgm:pt modelId="{599BFE71-F697-4DDD-A866-05D515369171}">
      <dgm:prSet/>
      <dgm:spPr>
        <a:solidFill>
          <a:schemeClr val="accent5">
            <a:lumMod val="75000"/>
            <a:alpha val="90000"/>
          </a:schemeClr>
        </a:solidFill>
      </dgm:spPr>
      <dgm:t>
        <a:bodyPr/>
        <a:lstStyle/>
        <a:p>
          <a:r>
            <a:rPr lang="en-US" baseline="0">
              <a:solidFill>
                <a:schemeClr val="bg1"/>
              </a:solidFill>
              <a:latin typeface="Segoe UI Light"/>
              <a:cs typeface="Segoe UI Light"/>
            </a:rPr>
            <a:t>Does not require the restart of SQL Server</a:t>
          </a:r>
          <a:endParaRPr lang="en-US">
            <a:solidFill>
              <a:schemeClr val="bg1"/>
            </a:solidFill>
            <a:latin typeface="Segoe UI Light"/>
            <a:cs typeface="Segoe UI Light"/>
          </a:endParaRPr>
        </a:p>
      </dgm:t>
    </dgm:pt>
    <dgm:pt modelId="{C4F161C5-68AC-467F-B03F-AE71671B73A8}" type="parTrans" cxnId="{308A482A-EA85-40C5-8D59-A78BB061BFA3}">
      <dgm:prSet/>
      <dgm:spPr/>
      <dgm:t>
        <a:bodyPr/>
        <a:lstStyle/>
        <a:p>
          <a:endParaRPr lang="en-US"/>
        </a:p>
      </dgm:t>
    </dgm:pt>
    <dgm:pt modelId="{778B5CFE-BDCF-40D3-915A-5EC49867EA4F}" type="sibTrans" cxnId="{308A482A-EA85-40C5-8D59-A78BB061BFA3}">
      <dgm:prSet/>
      <dgm:spPr/>
      <dgm:t>
        <a:bodyPr/>
        <a:lstStyle/>
        <a:p>
          <a:endParaRPr lang="en-US"/>
        </a:p>
      </dgm:t>
    </dgm:pt>
    <dgm:pt modelId="{E67277F9-C60A-4031-B210-1AE5B5D26216}">
      <dgm:prSet/>
      <dgm:spPr>
        <a:solidFill>
          <a:schemeClr val="accent5">
            <a:lumMod val="75000"/>
            <a:alpha val="90000"/>
          </a:schemeClr>
        </a:solidFill>
      </dgm:spPr>
      <dgm:t>
        <a:bodyPr/>
        <a:lstStyle/>
        <a:p>
          <a:r>
            <a:rPr lang="en-US" baseline="0">
              <a:solidFill>
                <a:schemeClr val="bg1"/>
              </a:solidFill>
              <a:latin typeface="Segoe UI Light"/>
              <a:cs typeface="Segoe UI Light"/>
            </a:rPr>
            <a:t>Supports only changing the license type and edition of SQL Server</a:t>
          </a:r>
          <a:endParaRPr lang="en-US">
            <a:solidFill>
              <a:schemeClr val="bg1"/>
            </a:solidFill>
            <a:latin typeface="Segoe UI Light"/>
            <a:cs typeface="Segoe UI Light"/>
          </a:endParaRPr>
        </a:p>
      </dgm:t>
    </dgm:pt>
    <dgm:pt modelId="{4034710A-5B31-4EEF-960D-CBA77C3BB2C0}" type="parTrans" cxnId="{2A0F5062-435E-45D9-867C-E2E0112FE2D8}">
      <dgm:prSet/>
      <dgm:spPr/>
      <dgm:t>
        <a:bodyPr/>
        <a:lstStyle/>
        <a:p>
          <a:endParaRPr lang="en-US"/>
        </a:p>
      </dgm:t>
    </dgm:pt>
    <dgm:pt modelId="{5D03D997-0D5B-480B-8BBD-969C946DC81F}" type="sibTrans" cxnId="{2A0F5062-435E-45D9-867C-E2E0112FE2D8}">
      <dgm:prSet/>
      <dgm:spPr/>
      <dgm:t>
        <a:bodyPr/>
        <a:lstStyle/>
        <a:p>
          <a:endParaRPr lang="en-US"/>
        </a:p>
      </dgm:t>
    </dgm:pt>
    <dgm:pt modelId="{F451EFBB-FABF-4186-99AC-86FC8861EF5E}">
      <dgm:prSet/>
      <dgm:spPr>
        <a:solidFill>
          <a:schemeClr val="accent5">
            <a:lumMod val="75000"/>
            <a:alpha val="90000"/>
          </a:schemeClr>
        </a:solidFill>
      </dgm:spPr>
      <dgm:t>
        <a:bodyPr/>
        <a:lstStyle/>
        <a:p>
          <a:r>
            <a:rPr lang="en-US" baseline="0">
              <a:solidFill>
                <a:schemeClr val="bg1"/>
              </a:solidFill>
              <a:latin typeface="Segoe UI Light"/>
              <a:cs typeface="Segoe UI Light"/>
            </a:rPr>
            <a:t>Use this option for SQL Server VMs with multiple instances, or participating in a failover cluster instance (FCI)</a:t>
          </a:r>
          <a:endParaRPr lang="en-US">
            <a:solidFill>
              <a:schemeClr val="bg1"/>
            </a:solidFill>
            <a:latin typeface="Segoe UI Light"/>
            <a:cs typeface="Segoe UI Light"/>
          </a:endParaRPr>
        </a:p>
      </dgm:t>
    </dgm:pt>
    <dgm:pt modelId="{46010135-96C5-4D20-802B-F5611A541E46}" type="parTrans" cxnId="{75EC2DEC-9D0C-49C3-8B13-6BA4CAC3B9C0}">
      <dgm:prSet/>
      <dgm:spPr/>
      <dgm:t>
        <a:bodyPr/>
        <a:lstStyle/>
        <a:p>
          <a:endParaRPr lang="en-US"/>
        </a:p>
      </dgm:t>
    </dgm:pt>
    <dgm:pt modelId="{CB3E7AB2-B172-4BEC-8767-43465B84E4C1}" type="sibTrans" cxnId="{75EC2DEC-9D0C-49C3-8B13-6BA4CAC3B9C0}">
      <dgm:prSet/>
      <dgm:spPr/>
      <dgm:t>
        <a:bodyPr/>
        <a:lstStyle/>
        <a:p>
          <a:endParaRPr lang="en-US"/>
        </a:p>
      </dgm:t>
    </dgm:pt>
    <dgm:pt modelId="{5E03B288-1398-407B-B99C-741C6B26FF72}">
      <dgm:prSet/>
      <dgm:spPr>
        <a:solidFill>
          <a:schemeClr val="accent5">
            <a:lumMod val="75000"/>
            <a:alpha val="90000"/>
          </a:schemeClr>
        </a:solidFill>
      </dgm:spPr>
      <dgm:t>
        <a:bodyPr/>
        <a:lstStyle/>
        <a:p>
          <a:r>
            <a:rPr lang="en-US" baseline="0">
              <a:solidFill>
                <a:schemeClr val="bg1"/>
              </a:solidFill>
              <a:latin typeface="Segoe UI Light"/>
              <a:cs typeface="Segoe UI Light"/>
            </a:rPr>
            <a:t>No impact to memory or CPU</a:t>
          </a:r>
          <a:endParaRPr lang="en-US">
            <a:solidFill>
              <a:schemeClr val="bg1"/>
            </a:solidFill>
            <a:latin typeface="Segoe UI Light"/>
            <a:cs typeface="Segoe UI Light"/>
          </a:endParaRPr>
        </a:p>
      </dgm:t>
    </dgm:pt>
    <dgm:pt modelId="{E778CB24-D867-4D73-A6DD-0740A475BCF8}" type="parTrans" cxnId="{DCE22092-A9EA-491B-A6E9-1C04DC0950A7}">
      <dgm:prSet/>
      <dgm:spPr/>
      <dgm:t>
        <a:bodyPr/>
        <a:lstStyle/>
        <a:p>
          <a:endParaRPr lang="en-US"/>
        </a:p>
      </dgm:t>
    </dgm:pt>
    <dgm:pt modelId="{8D9F5529-D78E-4793-9F36-EA97B310F23D}" type="sibTrans" cxnId="{DCE22092-A9EA-491B-A6E9-1C04DC0950A7}">
      <dgm:prSet/>
      <dgm:spPr/>
      <dgm:t>
        <a:bodyPr/>
        <a:lstStyle/>
        <a:p>
          <a:endParaRPr lang="en-US"/>
        </a:p>
      </dgm:t>
    </dgm:pt>
    <dgm:pt modelId="{5C78FB4D-FA4B-4272-ABBC-C65AE1224409}">
      <dgm:prSet/>
      <dgm:spPr>
        <a:solidFill>
          <a:schemeClr val="accent5">
            <a:lumMod val="75000"/>
            <a:alpha val="90000"/>
          </a:schemeClr>
        </a:solidFill>
      </dgm:spPr>
      <dgm:t>
        <a:bodyPr/>
        <a:lstStyle/>
        <a:p>
          <a:r>
            <a:rPr lang="en-US" baseline="0">
              <a:solidFill>
                <a:schemeClr val="bg1"/>
              </a:solidFill>
              <a:latin typeface="Segoe UI Light"/>
              <a:cs typeface="Segoe UI Light"/>
            </a:rPr>
            <a:t>No associated cost</a:t>
          </a:r>
          <a:endParaRPr lang="en-US">
            <a:solidFill>
              <a:schemeClr val="bg1"/>
            </a:solidFill>
            <a:latin typeface="Segoe UI Light"/>
            <a:cs typeface="Segoe UI Light"/>
          </a:endParaRPr>
        </a:p>
      </dgm:t>
    </dgm:pt>
    <dgm:pt modelId="{34D87A79-F045-4C17-AEB2-0F74323E015F}" type="parTrans" cxnId="{5EC9EB44-1887-4ED9-90EB-4DBD4316D181}">
      <dgm:prSet/>
      <dgm:spPr/>
      <dgm:t>
        <a:bodyPr/>
        <a:lstStyle/>
        <a:p>
          <a:endParaRPr lang="en-US"/>
        </a:p>
      </dgm:t>
    </dgm:pt>
    <dgm:pt modelId="{F54AB01F-799B-4713-89AA-CE6ADB20061E}" type="sibTrans" cxnId="{5EC9EB44-1887-4ED9-90EB-4DBD4316D181}">
      <dgm:prSet/>
      <dgm:spPr/>
      <dgm:t>
        <a:bodyPr/>
        <a:lstStyle/>
        <a:p>
          <a:endParaRPr lang="en-US"/>
        </a:p>
      </dgm:t>
    </dgm:pt>
    <dgm:pt modelId="{1FE13B75-EEC0-41BC-81CC-B70FF064A35A}">
      <dgm:prSet/>
      <dgm:spPr>
        <a:solidFill>
          <a:schemeClr val="accent5">
            <a:lumMod val="75000"/>
            <a:alpha val="90000"/>
          </a:schemeClr>
        </a:solidFill>
      </dgm:spPr>
      <dgm:t>
        <a:bodyPr/>
        <a:lstStyle/>
        <a:p>
          <a:r>
            <a:rPr lang="en-US" baseline="0">
              <a:solidFill>
                <a:schemeClr val="bg1"/>
              </a:solidFill>
              <a:latin typeface="Segoe UI Light"/>
              <a:cs typeface="Segoe UI Light"/>
            </a:rPr>
            <a:t>It is recommended to register your SQL Server VM in lightweight mode first, and then upgrade to Full mode during a scheduled maintenance window</a:t>
          </a:r>
          <a:r>
            <a:rPr lang="en-US">
              <a:solidFill>
                <a:schemeClr val="bg1"/>
              </a:solidFill>
              <a:latin typeface="Segoe UI Light"/>
              <a:cs typeface="Segoe UI Light"/>
            </a:rPr>
            <a:t>.</a:t>
          </a:r>
        </a:p>
      </dgm:t>
    </dgm:pt>
    <dgm:pt modelId="{83453A42-B596-43D8-BB57-308276EC2AC9}" type="parTrans" cxnId="{A43489DE-1A7A-4BF1-ACE6-C2DDCC4E5182}">
      <dgm:prSet/>
      <dgm:spPr/>
      <dgm:t>
        <a:bodyPr/>
        <a:lstStyle/>
        <a:p>
          <a:endParaRPr lang="en-US"/>
        </a:p>
      </dgm:t>
    </dgm:pt>
    <dgm:pt modelId="{86581D2E-8D6E-4F9D-9728-723F2FA0E9D2}" type="sibTrans" cxnId="{A43489DE-1A7A-4BF1-ACE6-C2DDCC4E5182}">
      <dgm:prSet/>
      <dgm:spPr/>
      <dgm:t>
        <a:bodyPr/>
        <a:lstStyle/>
        <a:p>
          <a:endParaRPr lang="en-US"/>
        </a:p>
      </dgm:t>
    </dgm:pt>
    <dgm:pt modelId="{10563E08-09C7-4B37-AEC4-A182A9F21BC0}">
      <dgm:prSet/>
      <dgm:spPr>
        <a:solidFill>
          <a:srgbClr val="44546A"/>
        </a:solidFill>
      </dgm:spPr>
      <dgm:t>
        <a:bodyPr/>
        <a:lstStyle/>
        <a:p>
          <a:r>
            <a:rPr lang="en-US" b="1" baseline="0">
              <a:latin typeface="Segoe UI Light"/>
              <a:cs typeface="Segoe UI Light"/>
            </a:rPr>
            <a:t>Full</a:t>
          </a:r>
          <a:endParaRPr lang="en-US" b="1">
            <a:latin typeface="Segoe UI Light"/>
            <a:cs typeface="Segoe UI Light"/>
          </a:endParaRPr>
        </a:p>
      </dgm:t>
    </dgm:pt>
    <dgm:pt modelId="{41D8AC45-E0A5-452E-83BB-90C42DE8F6BC}" type="parTrans" cxnId="{337C20CD-BC0F-4D82-8C71-A20C8EEABB9C}">
      <dgm:prSet/>
      <dgm:spPr/>
      <dgm:t>
        <a:bodyPr/>
        <a:lstStyle/>
        <a:p>
          <a:endParaRPr lang="en-US"/>
        </a:p>
      </dgm:t>
    </dgm:pt>
    <dgm:pt modelId="{1A82DB8A-6B62-45B6-8508-33A8310CFEFC}" type="sibTrans" cxnId="{337C20CD-BC0F-4D82-8C71-A20C8EEABB9C}">
      <dgm:prSet/>
      <dgm:spPr/>
      <dgm:t>
        <a:bodyPr/>
        <a:lstStyle/>
        <a:p>
          <a:endParaRPr lang="en-US"/>
        </a:p>
      </dgm:t>
    </dgm:pt>
    <dgm:pt modelId="{375FBF01-87B1-4CEE-9994-3EA1EED8FD9E}">
      <dgm:prSet/>
      <dgm:spPr>
        <a:solidFill>
          <a:schemeClr val="accent5">
            <a:lumMod val="75000"/>
            <a:alpha val="90000"/>
          </a:schemeClr>
        </a:solidFill>
      </dgm:spPr>
      <dgm:t>
        <a:bodyPr/>
        <a:lstStyle/>
        <a:p>
          <a:r>
            <a:rPr lang="en-US" baseline="0">
              <a:solidFill>
                <a:schemeClr val="bg1"/>
              </a:solidFill>
              <a:latin typeface="Segoe UI Light"/>
              <a:cs typeface="Segoe UI Light"/>
            </a:rPr>
            <a:t>Does not require the restart of SQL Server</a:t>
          </a:r>
          <a:endParaRPr lang="en-US">
            <a:solidFill>
              <a:schemeClr val="bg1"/>
            </a:solidFill>
            <a:latin typeface="Segoe UI Light"/>
            <a:cs typeface="Segoe UI Light"/>
          </a:endParaRPr>
        </a:p>
      </dgm:t>
    </dgm:pt>
    <dgm:pt modelId="{56333A82-6834-4D6F-A406-4BBA907651A0}" type="parTrans" cxnId="{9F18B029-837E-456E-8DFC-E71A060102F8}">
      <dgm:prSet/>
      <dgm:spPr/>
      <dgm:t>
        <a:bodyPr/>
        <a:lstStyle/>
        <a:p>
          <a:endParaRPr lang="en-US"/>
        </a:p>
      </dgm:t>
    </dgm:pt>
    <dgm:pt modelId="{661D95C6-D058-4DDE-89DC-13348A5591D8}" type="sibTrans" cxnId="{9F18B029-837E-456E-8DFC-E71A060102F8}">
      <dgm:prSet/>
      <dgm:spPr/>
      <dgm:t>
        <a:bodyPr/>
        <a:lstStyle/>
        <a:p>
          <a:endParaRPr lang="en-US"/>
        </a:p>
      </dgm:t>
    </dgm:pt>
    <dgm:pt modelId="{AAB128C4-8899-4C93-9EC0-D2A67004635C}">
      <dgm:prSet/>
      <dgm:spPr>
        <a:solidFill>
          <a:schemeClr val="accent5">
            <a:lumMod val="75000"/>
            <a:alpha val="90000"/>
          </a:schemeClr>
        </a:solidFill>
      </dgm:spPr>
      <dgm:t>
        <a:bodyPr/>
        <a:lstStyle/>
        <a:p>
          <a:r>
            <a:rPr lang="en-US" baseline="0">
              <a:solidFill>
                <a:schemeClr val="bg1"/>
              </a:solidFill>
              <a:latin typeface="Segoe UI Light"/>
              <a:cs typeface="Segoe UI Light"/>
            </a:rPr>
            <a:t>Supports all functionality</a:t>
          </a:r>
          <a:endParaRPr lang="en-US">
            <a:solidFill>
              <a:schemeClr val="bg1"/>
            </a:solidFill>
            <a:latin typeface="Segoe UI Light"/>
            <a:cs typeface="Segoe UI Light"/>
          </a:endParaRPr>
        </a:p>
      </dgm:t>
    </dgm:pt>
    <dgm:pt modelId="{2ADFFEA3-2B19-4B20-8A90-B58BF7FB80A9}" type="parTrans" cxnId="{C8E0CFBB-9B89-4DC2-A436-2A2B475A6E2D}">
      <dgm:prSet/>
      <dgm:spPr/>
      <dgm:t>
        <a:bodyPr/>
        <a:lstStyle/>
        <a:p>
          <a:endParaRPr lang="en-US"/>
        </a:p>
      </dgm:t>
    </dgm:pt>
    <dgm:pt modelId="{310C6BD8-B741-4557-8DCA-7C03453BFD46}" type="sibTrans" cxnId="{C8E0CFBB-9B89-4DC2-A436-2A2B475A6E2D}">
      <dgm:prSet/>
      <dgm:spPr/>
      <dgm:t>
        <a:bodyPr/>
        <a:lstStyle/>
        <a:p>
          <a:endParaRPr lang="en-US"/>
        </a:p>
      </dgm:t>
    </dgm:pt>
    <dgm:pt modelId="{65ABA7BB-1921-431A-B136-D47AE3624FDB}">
      <dgm:prSet/>
      <dgm:spPr>
        <a:solidFill>
          <a:schemeClr val="accent5">
            <a:lumMod val="75000"/>
            <a:alpha val="90000"/>
          </a:schemeClr>
        </a:solidFill>
      </dgm:spPr>
      <dgm:t>
        <a:bodyPr/>
        <a:lstStyle/>
        <a:p>
          <a:r>
            <a:rPr lang="en-US" baseline="0">
              <a:solidFill>
                <a:schemeClr val="bg1"/>
              </a:solidFill>
              <a:latin typeface="Segoe UI Light"/>
              <a:cs typeface="Segoe UI Light"/>
            </a:rPr>
            <a:t>Use it for managing a SQL Server VM with a single instance</a:t>
          </a:r>
          <a:endParaRPr lang="en-US">
            <a:solidFill>
              <a:schemeClr val="bg1"/>
            </a:solidFill>
            <a:latin typeface="Segoe UI Light"/>
            <a:cs typeface="Segoe UI Light"/>
          </a:endParaRPr>
        </a:p>
      </dgm:t>
    </dgm:pt>
    <dgm:pt modelId="{27C8A04F-279E-4C7F-98D7-D9ED08915BC4}" type="parTrans" cxnId="{FBD17DE6-F2D5-4372-8223-D7364820A75D}">
      <dgm:prSet/>
      <dgm:spPr/>
      <dgm:t>
        <a:bodyPr/>
        <a:lstStyle/>
        <a:p>
          <a:endParaRPr lang="en-US"/>
        </a:p>
      </dgm:t>
    </dgm:pt>
    <dgm:pt modelId="{E6A9EADA-6AAB-4F0F-906D-09B85A1F02AD}" type="sibTrans" cxnId="{FBD17DE6-F2D5-4372-8223-D7364820A75D}">
      <dgm:prSet/>
      <dgm:spPr/>
      <dgm:t>
        <a:bodyPr/>
        <a:lstStyle/>
        <a:p>
          <a:endParaRPr lang="en-US"/>
        </a:p>
      </dgm:t>
    </dgm:pt>
    <dgm:pt modelId="{37CACD7B-9B73-450F-B2A4-E9714DA27280}">
      <dgm:prSet/>
      <dgm:spPr>
        <a:solidFill>
          <a:schemeClr val="accent5">
            <a:lumMod val="75000"/>
            <a:alpha val="90000"/>
          </a:schemeClr>
        </a:solidFill>
      </dgm:spPr>
      <dgm:t>
        <a:bodyPr/>
        <a:lstStyle/>
        <a:p>
          <a:r>
            <a:rPr lang="en-US" baseline="0">
              <a:solidFill>
                <a:schemeClr val="bg1"/>
              </a:solidFill>
              <a:latin typeface="Segoe UI Light"/>
              <a:cs typeface="Segoe UI Light"/>
            </a:rPr>
            <a:t>Installs two windows services that have a minimal impact to memory and CPU</a:t>
          </a:r>
          <a:endParaRPr lang="en-US">
            <a:solidFill>
              <a:schemeClr val="bg1"/>
            </a:solidFill>
            <a:latin typeface="Segoe UI Light"/>
            <a:cs typeface="Segoe UI Light"/>
          </a:endParaRPr>
        </a:p>
      </dgm:t>
    </dgm:pt>
    <dgm:pt modelId="{F709BFA8-7025-4333-A2C9-2E62506E358B}" type="parTrans" cxnId="{428EE6AE-BE1F-420A-931F-97D559978965}">
      <dgm:prSet/>
      <dgm:spPr/>
      <dgm:t>
        <a:bodyPr/>
        <a:lstStyle/>
        <a:p>
          <a:endParaRPr lang="en-US"/>
        </a:p>
      </dgm:t>
    </dgm:pt>
    <dgm:pt modelId="{792CF26E-4769-4ABD-820D-459AA6AE1361}" type="sibTrans" cxnId="{428EE6AE-BE1F-420A-931F-97D559978965}">
      <dgm:prSet/>
      <dgm:spPr/>
      <dgm:t>
        <a:bodyPr/>
        <a:lstStyle/>
        <a:p>
          <a:endParaRPr lang="en-US"/>
        </a:p>
      </dgm:t>
    </dgm:pt>
    <dgm:pt modelId="{576F1509-B34E-4FB1-964F-662028F5D72D}">
      <dgm:prSet/>
      <dgm:spPr>
        <a:solidFill>
          <a:schemeClr val="accent5">
            <a:lumMod val="75000"/>
            <a:alpha val="90000"/>
          </a:schemeClr>
        </a:solidFill>
      </dgm:spPr>
      <dgm:t>
        <a:bodyPr/>
        <a:lstStyle/>
        <a:p>
          <a:r>
            <a:rPr lang="en-US" baseline="0">
              <a:solidFill>
                <a:schemeClr val="bg1"/>
              </a:solidFill>
              <a:latin typeface="Segoe UI Light"/>
              <a:cs typeface="Segoe UI Light"/>
            </a:rPr>
            <a:t>No associated cost</a:t>
          </a:r>
          <a:endParaRPr lang="en-US">
            <a:solidFill>
              <a:schemeClr val="bg1"/>
            </a:solidFill>
            <a:latin typeface="Segoe UI Light"/>
            <a:cs typeface="Segoe UI Light"/>
          </a:endParaRPr>
        </a:p>
      </dgm:t>
    </dgm:pt>
    <dgm:pt modelId="{604765F0-8229-4CA2-9231-09945C1BDD8D}" type="parTrans" cxnId="{EF867982-59B7-4AF5-BE64-A3EBC7891A76}">
      <dgm:prSet/>
      <dgm:spPr/>
      <dgm:t>
        <a:bodyPr/>
        <a:lstStyle/>
        <a:p>
          <a:endParaRPr lang="en-US"/>
        </a:p>
      </dgm:t>
    </dgm:pt>
    <dgm:pt modelId="{D5A03F0F-D5CA-4BD4-B88E-D24F0A2E1A9F}" type="sibTrans" cxnId="{EF867982-59B7-4AF5-BE64-A3EBC7891A76}">
      <dgm:prSet/>
      <dgm:spPr/>
      <dgm:t>
        <a:bodyPr/>
        <a:lstStyle/>
        <a:p>
          <a:endParaRPr lang="en-US"/>
        </a:p>
      </dgm:t>
    </dgm:pt>
    <dgm:pt modelId="{E4DA5F4F-516A-4CF1-AD22-58CB277A737F}">
      <dgm:prSet/>
      <dgm:spPr>
        <a:solidFill>
          <a:srgbClr val="44546A"/>
        </a:solidFill>
      </dgm:spPr>
      <dgm:t>
        <a:bodyPr/>
        <a:lstStyle/>
        <a:p>
          <a:pPr rtl="0"/>
          <a:r>
            <a:rPr lang="en-US" b="1" baseline="0">
              <a:latin typeface="Segoe UI Light"/>
              <a:cs typeface="Segoe UI Light"/>
            </a:rPr>
            <a:t>NoAgent </a:t>
          </a:r>
          <a:endParaRPr lang="en-US" b="1">
            <a:latin typeface="Segoe UI Light"/>
            <a:cs typeface="Segoe UI Light"/>
          </a:endParaRPr>
        </a:p>
      </dgm:t>
    </dgm:pt>
    <dgm:pt modelId="{12409A70-EAA3-4E92-AD41-E13686A417BD}" type="parTrans" cxnId="{9E1B34FF-0108-436A-A62B-5D0DE07633AD}">
      <dgm:prSet/>
      <dgm:spPr/>
      <dgm:t>
        <a:bodyPr/>
        <a:lstStyle/>
        <a:p>
          <a:endParaRPr lang="en-US"/>
        </a:p>
      </dgm:t>
    </dgm:pt>
    <dgm:pt modelId="{CB14B361-5B98-4F52-975F-79B2F6AC7602}" type="sibTrans" cxnId="{9E1B34FF-0108-436A-A62B-5D0DE07633AD}">
      <dgm:prSet/>
      <dgm:spPr/>
      <dgm:t>
        <a:bodyPr/>
        <a:lstStyle/>
        <a:p>
          <a:endParaRPr lang="en-US"/>
        </a:p>
      </dgm:t>
    </dgm:pt>
    <dgm:pt modelId="{BC5A8528-8D4B-45ED-99CE-80F25FEFABCD}">
      <dgm:prSet/>
      <dgm:spPr>
        <a:solidFill>
          <a:schemeClr val="accent5">
            <a:lumMod val="75000"/>
            <a:alpha val="90000"/>
          </a:schemeClr>
        </a:solidFill>
      </dgm:spPr>
      <dgm:t>
        <a:bodyPr/>
        <a:lstStyle/>
        <a:p>
          <a:r>
            <a:rPr lang="en-US" baseline="0">
              <a:solidFill>
                <a:schemeClr val="bg1"/>
              </a:solidFill>
              <a:latin typeface="Segoe UI Light"/>
              <a:cs typeface="Segoe UI Light"/>
            </a:rPr>
            <a:t>Dedicated </a:t>
          </a:r>
          <a:r>
            <a:rPr lang="en-US" b="1" u="sng" baseline="0">
              <a:solidFill>
                <a:schemeClr val="bg1"/>
              </a:solidFill>
              <a:latin typeface="Segoe UI Light"/>
              <a:cs typeface="Segoe UI Light"/>
            </a:rPr>
            <a:t>only</a:t>
          </a:r>
          <a:r>
            <a:rPr lang="en-US" baseline="0">
              <a:solidFill>
                <a:schemeClr val="bg1"/>
              </a:solidFill>
              <a:latin typeface="Segoe UI Light"/>
              <a:cs typeface="Segoe UI Light"/>
            </a:rPr>
            <a:t> for SQL Server 2008 and SQL Server 2008 R2 installed on Windows Server 2008</a:t>
          </a:r>
          <a:endParaRPr lang="en-US">
            <a:solidFill>
              <a:schemeClr val="bg1"/>
            </a:solidFill>
            <a:latin typeface="Segoe UI Light"/>
            <a:cs typeface="Segoe UI Light"/>
          </a:endParaRPr>
        </a:p>
      </dgm:t>
    </dgm:pt>
    <dgm:pt modelId="{16FA3036-795E-4C3E-A476-3EE626D832A5}" type="parTrans" cxnId="{3A46390B-FF1B-429D-B49B-CB0FFF943F0F}">
      <dgm:prSet/>
      <dgm:spPr/>
      <dgm:t>
        <a:bodyPr/>
        <a:lstStyle/>
        <a:p>
          <a:endParaRPr lang="en-US"/>
        </a:p>
      </dgm:t>
    </dgm:pt>
    <dgm:pt modelId="{54B48772-6AD1-49A5-B5F9-A0EA253D0E2E}" type="sibTrans" cxnId="{3A46390B-FF1B-429D-B49B-CB0FFF943F0F}">
      <dgm:prSet/>
      <dgm:spPr/>
      <dgm:t>
        <a:bodyPr/>
        <a:lstStyle/>
        <a:p>
          <a:endParaRPr lang="en-US"/>
        </a:p>
      </dgm:t>
    </dgm:pt>
    <dgm:pt modelId="{CC8320DB-4EF4-4D84-90F8-ED3B49FC2422}">
      <dgm:prSet/>
      <dgm:spPr>
        <a:solidFill>
          <a:schemeClr val="accent5">
            <a:lumMod val="75000"/>
            <a:alpha val="90000"/>
          </a:schemeClr>
        </a:solidFill>
      </dgm:spPr>
      <dgm:t>
        <a:bodyPr/>
        <a:lstStyle/>
        <a:p>
          <a:r>
            <a:rPr lang="en-US" baseline="0">
              <a:solidFill>
                <a:schemeClr val="bg1"/>
              </a:solidFill>
              <a:latin typeface="Segoe UI Light"/>
              <a:cs typeface="Segoe UI Light"/>
            </a:rPr>
            <a:t>No associated cost</a:t>
          </a:r>
          <a:endParaRPr lang="en-US">
            <a:solidFill>
              <a:schemeClr val="bg1"/>
            </a:solidFill>
            <a:latin typeface="Segoe UI Light"/>
            <a:cs typeface="Segoe UI Light"/>
          </a:endParaRPr>
        </a:p>
      </dgm:t>
    </dgm:pt>
    <dgm:pt modelId="{77C6A9D8-7B66-4137-AFF6-8F0ED2A7577C}" type="parTrans" cxnId="{BE1F6A5A-3FC3-4BB8-B611-F850EF1A855D}">
      <dgm:prSet/>
      <dgm:spPr/>
      <dgm:t>
        <a:bodyPr/>
        <a:lstStyle/>
        <a:p>
          <a:endParaRPr lang="en-US"/>
        </a:p>
      </dgm:t>
    </dgm:pt>
    <dgm:pt modelId="{E4BBA1E6-8FD8-4FA1-8DA7-B7CA50050A3E}" type="sibTrans" cxnId="{BE1F6A5A-3FC3-4BB8-B611-F850EF1A855D}">
      <dgm:prSet/>
      <dgm:spPr/>
      <dgm:t>
        <a:bodyPr/>
        <a:lstStyle/>
        <a:p>
          <a:endParaRPr lang="en-US"/>
        </a:p>
      </dgm:t>
    </dgm:pt>
    <dgm:pt modelId="{33A3D08F-BC3B-4632-87BC-1345E2C0AFE7}" type="pres">
      <dgm:prSet presAssocID="{42CC227B-8384-4693-973D-92CC2A9C1826}" presName="Name0" presStyleCnt="0">
        <dgm:presLayoutVars>
          <dgm:dir/>
          <dgm:animLvl val="lvl"/>
          <dgm:resizeHandles val="exact"/>
        </dgm:presLayoutVars>
      </dgm:prSet>
      <dgm:spPr/>
    </dgm:pt>
    <dgm:pt modelId="{B944937E-2888-40A5-BCD8-7B6CF89CE96B}" type="pres">
      <dgm:prSet presAssocID="{BE211354-9935-4E08-B535-DB90A1D6FEA7}" presName="composite" presStyleCnt="0"/>
      <dgm:spPr/>
    </dgm:pt>
    <dgm:pt modelId="{51E78EE9-C0FA-40A1-B9C7-8C0E7F5AE4AD}" type="pres">
      <dgm:prSet presAssocID="{BE211354-9935-4E08-B535-DB90A1D6FEA7}" presName="parTx" presStyleLbl="alignNode1" presStyleIdx="0" presStyleCnt="3">
        <dgm:presLayoutVars>
          <dgm:chMax val="0"/>
          <dgm:chPref val="0"/>
          <dgm:bulletEnabled val="1"/>
        </dgm:presLayoutVars>
      </dgm:prSet>
      <dgm:spPr/>
    </dgm:pt>
    <dgm:pt modelId="{B593BA17-5CBD-4BF2-B2A2-BB449EE9B5F8}" type="pres">
      <dgm:prSet presAssocID="{BE211354-9935-4E08-B535-DB90A1D6FEA7}" presName="desTx" presStyleLbl="alignAccFollowNode1" presStyleIdx="0" presStyleCnt="3">
        <dgm:presLayoutVars>
          <dgm:bulletEnabled val="1"/>
        </dgm:presLayoutVars>
      </dgm:prSet>
      <dgm:spPr/>
    </dgm:pt>
    <dgm:pt modelId="{71CE43BB-3334-419D-B8CC-FFCE4F09B0BA}" type="pres">
      <dgm:prSet presAssocID="{1F54E305-1FB0-4DCB-BEF3-7594FB68338A}" presName="space" presStyleCnt="0"/>
      <dgm:spPr/>
    </dgm:pt>
    <dgm:pt modelId="{5D4A8E7C-D2C3-4528-BEED-C2EA83AE6287}" type="pres">
      <dgm:prSet presAssocID="{10563E08-09C7-4B37-AEC4-A182A9F21BC0}" presName="composite" presStyleCnt="0"/>
      <dgm:spPr/>
    </dgm:pt>
    <dgm:pt modelId="{EA8DAE8D-9310-4B58-83C0-DFC4B4C10C4A}" type="pres">
      <dgm:prSet presAssocID="{10563E08-09C7-4B37-AEC4-A182A9F21BC0}" presName="parTx" presStyleLbl="alignNode1" presStyleIdx="1" presStyleCnt="3">
        <dgm:presLayoutVars>
          <dgm:chMax val="0"/>
          <dgm:chPref val="0"/>
          <dgm:bulletEnabled val="1"/>
        </dgm:presLayoutVars>
      </dgm:prSet>
      <dgm:spPr/>
    </dgm:pt>
    <dgm:pt modelId="{9D37E96D-C958-4668-B525-749CC359F4C0}" type="pres">
      <dgm:prSet presAssocID="{10563E08-09C7-4B37-AEC4-A182A9F21BC0}" presName="desTx" presStyleLbl="alignAccFollowNode1" presStyleIdx="1" presStyleCnt="3">
        <dgm:presLayoutVars>
          <dgm:bulletEnabled val="1"/>
        </dgm:presLayoutVars>
      </dgm:prSet>
      <dgm:spPr/>
    </dgm:pt>
    <dgm:pt modelId="{3B06A4CD-E841-4D64-B399-83BAD8098017}" type="pres">
      <dgm:prSet presAssocID="{1A82DB8A-6B62-45B6-8508-33A8310CFEFC}" presName="space" presStyleCnt="0"/>
      <dgm:spPr/>
    </dgm:pt>
    <dgm:pt modelId="{220501D9-38BE-4E1F-BB6A-A686277C8D37}" type="pres">
      <dgm:prSet presAssocID="{E4DA5F4F-516A-4CF1-AD22-58CB277A737F}" presName="composite" presStyleCnt="0"/>
      <dgm:spPr/>
    </dgm:pt>
    <dgm:pt modelId="{CE9C236D-74E1-4B0B-B21F-5B5B41B91948}" type="pres">
      <dgm:prSet presAssocID="{E4DA5F4F-516A-4CF1-AD22-58CB277A737F}" presName="parTx" presStyleLbl="alignNode1" presStyleIdx="2" presStyleCnt="3">
        <dgm:presLayoutVars>
          <dgm:chMax val="0"/>
          <dgm:chPref val="0"/>
          <dgm:bulletEnabled val="1"/>
        </dgm:presLayoutVars>
      </dgm:prSet>
      <dgm:spPr/>
    </dgm:pt>
    <dgm:pt modelId="{BAD92947-F9CF-4F00-A92B-CF335B68476C}" type="pres">
      <dgm:prSet presAssocID="{E4DA5F4F-516A-4CF1-AD22-58CB277A737F}" presName="desTx" presStyleLbl="alignAccFollowNode1" presStyleIdx="2" presStyleCnt="3">
        <dgm:presLayoutVars>
          <dgm:bulletEnabled val="1"/>
        </dgm:presLayoutVars>
      </dgm:prSet>
      <dgm:spPr/>
    </dgm:pt>
  </dgm:ptLst>
  <dgm:cxnLst>
    <dgm:cxn modelId="{94DD6805-5F75-4156-B1EC-89BE8234008A}" type="presOf" srcId="{42CC227B-8384-4693-973D-92CC2A9C1826}" destId="{33A3D08F-BC3B-4632-87BC-1345E2C0AFE7}" srcOrd="0" destOrd="0" presId="urn:microsoft.com/office/officeart/2005/8/layout/hList1"/>
    <dgm:cxn modelId="{3A46390B-FF1B-429D-B49B-CB0FFF943F0F}" srcId="{E4DA5F4F-516A-4CF1-AD22-58CB277A737F}" destId="{BC5A8528-8D4B-45ED-99CE-80F25FEFABCD}" srcOrd="0" destOrd="0" parTransId="{16FA3036-795E-4C3E-A476-3EE626D832A5}" sibTransId="{54B48772-6AD1-49A5-B5F9-A0EA253D0E2E}"/>
    <dgm:cxn modelId="{9F18B029-837E-456E-8DFC-E71A060102F8}" srcId="{10563E08-09C7-4B37-AEC4-A182A9F21BC0}" destId="{375FBF01-87B1-4CEE-9994-3EA1EED8FD9E}" srcOrd="0" destOrd="0" parTransId="{56333A82-6834-4D6F-A406-4BBA907651A0}" sibTransId="{661D95C6-D058-4DDE-89DC-13348A5591D8}"/>
    <dgm:cxn modelId="{308A482A-EA85-40C5-8D59-A78BB061BFA3}" srcId="{BE211354-9935-4E08-B535-DB90A1D6FEA7}" destId="{599BFE71-F697-4DDD-A866-05D515369171}" srcOrd="0" destOrd="0" parTransId="{C4F161C5-68AC-467F-B03F-AE71671B73A8}" sibTransId="{778B5CFE-BDCF-40D3-915A-5EC49867EA4F}"/>
    <dgm:cxn modelId="{AB6E432C-8476-4878-8FA4-3F05A07355A3}" type="presOf" srcId="{F451EFBB-FABF-4186-99AC-86FC8861EF5E}" destId="{B593BA17-5CBD-4BF2-B2A2-BB449EE9B5F8}" srcOrd="0" destOrd="2" presId="urn:microsoft.com/office/officeart/2005/8/layout/hList1"/>
    <dgm:cxn modelId="{F0D2F432-04C3-45B4-B42D-E1AC0901B37D}" type="presOf" srcId="{375FBF01-87B1-4CEE-9994-3EA1EED8FD9E}" destId="{9D37E96D-C958-4668-B525-749CC359F4C0}" srcOrd="0" destOrd="0" presId="urn:microsoft.com/office/officeart/2005/8/layout/hList1"/>
    <dgm:cxn modelId="{2A0F5062-435E-45D9-867C-E2E0112FE2D8}" srcId="{BE211354-9935-4E08-B535-DB90A1D6FEA7}" destId="{E67277F9-C60A-4031-B210-1AE5B5D26216}" srcOrd="1" destOrd="0" parTransId="{4034710A-5B31-4EEF-960D-CBA77C3BB2C0}" sibTransId="{5D03D997-0D5B-480B-8BBD-969C946DC81F}"/>
    <dgm:cxn modelId="{C1DBC242-1890-4955-A50A-BB27D0508A09}" type="presOf" srcId="{E67277F9-C60A-4031-B210-1AE5B5D26216}" destId="{B593BA17-5CBD-4BF2-B2A2-BB449EE9B5F8}" srcOrd="0" destOrd="1" presId="urn:microsoft.com/office/officeart/2005/8/layout/hList1"/>
    <dgm:cxn modelId="{5EC9EB44-1887-4ED9-90EB-4DBD4316D181}" srcId="{BE211354-9935-4E08-B535-DB90A1D6FEA7}" destId="{5C78FB4D-FA4B-4272-ABBC-C65AE1224409}" srcOrd="4" destOrd="0" parTransId="{34D87A79-F045-4C17-AEB2-0F74323E015F}" sibTransId="{F54AB01F-799B-4713-89AA-CE6ADB20061E}"/>
    <dgm:cxn modelId="{F5D93246-75EB-4FA1-BD03-3C1B269E9DFB}" type="presOf" srcId="{5C78FB4D-FA4B-4272-ABBC-C65AE1224409}" destId="{B593BA17-5CBD-4BF2-B2A2-BB449EE9B5F8}" srcOrd="0" destOrd="4" presId="urn:microsoft.com/office/officeart/2005/8/layout/hList1"/>
    <dgm:cxn modelId="{19FEA96C-46B2-4E83-9E76-77E26076D01E}" type="presOf" srcId="{37CACD7B-9B73-450F-B2A4-E9714DA27280}" destId="{9D37E96D-C958-4668-B525-749CC359F4C0}" srcOrd="0" destOrd="3" presId="urn:microsoft.com/office/officeart/2005/8/layout/hList1"/>
    <dgm:cxn modelId="{79D57253-22DF-430A-9A16-F8DA46C42F45}" type="presOf" srcId="{AAB128C4-8899-4C93-9EC0-D2A67004635C}" destId="{9D37E96D-C958-4668-B525-749CC359F4C0}" srcOrd="0" destOrd="1" presId="urn:microsoft.com/office/officeart/2005/8/layout/hList1"/>
    <dgm:cxn modelId="{99B37D56-9FE6-4EA8-9C27-3CA15A73BFE5}" type="presOf" srcId="{599BFE71-F697-4DDD-A866-05D515369171}" destId="{B593BA17-5CBD-4BF2-B2A2-BB449EE9B5F8}" srcOrd="0" destOrd="0" presId="urn:microsoft.com/office/officeart/2005/8/layout/hList1"/>
    <dgm:cxn modelId="{8D086C78-A51C-443E-8F60-B5BBDF41A334}" type="presOf" srcId="{E4DA5F4F-516A-4CF1-AD22-58CB277A737F}" destId="{CE9C236D-74E1-4B0B-B21F-5B5B41B91948}" srcOrd="0" destOrd="0" presId="urn:microsoft.com/office/officeart/2005/8/layout/hList1"/>
    <dgm:cxn modelId="{BE1F6A5A-3FC3-4BB8-B611-F850EF1A855D}" srcId="{E4DA5F4F-516A-4CF1-AD22-58CB277A737F}" destId="{CC8320DB-4EF4-4D84-90F8-ED3B49FC2422}" srcOrd="1" destOrd="0" parTransId="{77C6A9D8-7B66-4137-AFF6-8F0ED2A7577C}" sibTransId="{E4BBA1E6-8FD8-4FA1-8DA7-B7CA50050A3E}"/>
    <dgm:cxn modelId="{AFB8F27C-EB7A-4456-8755-47EFB5294986}" type="presOf" srcId="{576F1509-B34E-4FB1-964F-662028F5D72D}" destId="{9D37E96D-C958-4668-B525-749CC359F4C0}" srcOrd="0" destOrd="4" presId="urn:microsoft.com/office/officeart/2005/8/layout/hList1"/>
    <dgm:cxn modelId="{EF867982-59B7-4AF5-BE64-A3EBC7891A76}" srcId="{10563E08-09C7-4B37-AEC4-A182A9F21BC0}" destId="{576F1509-B34E-4FB1-964F-662028F5D72D}" srcOrd="4" destOrd="0" parTransId="{604765F0-8229-4CA2-9231-09945C1BDD8D}" sibTransId="{D5A03F0F-D5CA-4BD4-B88E-D24F0A2E1A9F}"/>
    <dgm:cxn modelId="{DCE22092-A9EA-491B-A6E9-1C04DC0950A7}" srcId="{BE211354-9935-4E08-B535-DB90A1D6FEA7}" destId="{5E03B288-1398-407B-B99C-741C6B26FF72}" srcOrd="3" destOrd="0" parTransId="{E778CB24-D867-4D73-A6DD-0740A475BCF8}" sibTransId="{8D9F5529-D78E-4793-9F36-EA97B310F23D}"/>
    <dgm:cxn modelId="{330A77A5-5AE2-457B-BA2D-55FC43012589}" srcId="{42CC227B-8384-4693-973D-92CC2A9C1826}" destId="{BE211354-9935-4E08-B535-DB90A1D6FEA7}" srcOrd="0" destOrd="0" parTransId="{6EAE84C6-5F69-4506-95BE-A727372DEB46}" sibTransId="{1F54E305-1FB0-4DCB-BEF3-7594FB68338A}"/>
    <dgm:cxn modelId="{FC6793A7-A1ED-445D-9069-B7E3C67A732E}" type="presOf" srcId="{10563E08-09C7-4B37-AEC4-A182A9F21BC0}" destId="{EA8DAE8D-9310-4B58-83C0-DFC4B4C10C4A}" srcOrd="0" destOrd="0" presId="urn:microsoft.com/office/officeart/2005/8/layout/hList1"/>
    <dgm:cxn modelId="{34810EAE-510B-41A5-847D-3FF32CC4431F}" type="presOf" srcId="{65ABA7BB-1921-431A-B136-D47AE3624FDB}" destId="{9D37E96D-C958-4668-B525-749CC359F4C0}" srcOrd="0" destOrd="2" presId="urn:microsoft.com/office/officeart/2005/8/layout/hList1"/>
    <dgm:cxn modelId="{428EE6AE-BE1F-420A-931F-97D559978965}" srcId="{10563E08-09C7-4B37-AEC4-A182A9F21BC0}" destId="{37CACD7B-9B73-450F-B2A4-E9714DA27280}" srcOrd="3" destOrd="0" parTransId="{F709BFA8-7025-4333-A2C9-2E62506E358B}" sibTransId="{792CF26E-4769-4ABD-820D-459AA6AE1361}"/>
    <dgm:cxn modelId="{C8E0CFBB-9B89-4DC2-A436-2A2B475A6E2D}" srcId="{10563E08-09C7-4B37-AEC4-A182A9F21BC0}" destId="{AAB128C4-8899-4C93-9EC0-D2A67004635C}" srcOrd="1" destOrd="0" parTransId="{2ADFFEA3-2B19-4B20-8A90-B58BF7FB80A9}" sibTransId="{310C6BD8-B741-4557-8DCA-7C03453BFD46}"/>
    <dgm:cxn modelId="{BF63ACC4-605C-4F29-AAB7-ECBCC98E4568}" type="presOf" srcId="{BE211354-9935-4E08-B535-DB90A1D6FEA7}" destId="{51E78EE9-C0FA-40A1-B9C7-8C0E7F5AE4AD}" srcOrd="0" destOrd="0" presId="urn:microsoft.com/office/officeart/2005/8/layout/hList1"/>
    <dgm:cxn modelId="{FD9AB8C4-12FE-4CE6-B0CF-088910AA605D}" type="presOf" srcId="{CC8320DB-4EF4-4D84-90F8-ED3B49FC2422}" destId="{BAD92947-F9CF-4F00-A92B-CF335B68476C}" srcOrd="0" destOrd="1" presId="urn:microsoft.com/office/officeart/2005/8/layout/hList1"/>
    <dgm:cxn modelId="{337C20CD-BC0F-4D82-8C71-A20C8EEABB9C}" srcId="{42CC227B-8384-4693-973D-92CC2A9C1826}" destId="{10563E08-09C7-4B37-AEC4-A182A9F21BC0}" srcOrd="1" destOrd="0" parTransId="{41D8AC45-E0A5-452E-83BB-90C42DE8F6BC}" sibTransId="{1A82DB8A-6B62-45B6-8508-33A8310CFEFC}"/>
    <dgm:cxn modelId="{4A8A4ED3-2FFE-4A65-B1B1-920DF1C91497}" type="presOf" srcId="{5E03B288-1398-407B-B99C-741C6B26FF72}" destId="{B593BA17-5CBD-4BF2-B2A2-BB449EE9B5F8}" srcOrd="0" destOrd="3" presId="urn:microsoft.com/office/officeart/2005/8/layout/hList1"/>
    <dgm:cxn modelId="{A43489DE-1A7A-4BF1-ACE6-C2DDCC4E5182}" srcId="{BE211354-9935-4E08-B535-DB90A1D6FEA7}" destId="{1FE13B75-EEC0-41BC-81CC-B70FF064A35A}" srcOrd="5" destOrd="0" parTransId="{83453A42-B596-43D8-BB57-308276EC2AC9}" sibTransId="{86581D2E-8D6E-4F9D-9728-723F2FA0E9D2}"/>
    <dgm:cxn modelId="{A426EAE4-1B53-40E4-B6BA-1C6A7802258F}" type="presOf" srcId="{1FE13B75-EEC0-41BC-81CC-B70FF064A35A}" destId="{B593BA17-5CBD-4BF2-B2A2-BB449EE9B5F8}" srcOrd="0" destOrd="5" presId="urn:microsoft.com/office/officeart/2005/8/layout/hList1"/>
    <dgm:cxn modelId="{FBD17DE6-F2D5-4372-8223-D7364820A75D}" srcId="{10563E08-09C7-4B37-AEC4-A182A9F21BC0}" destId="{65ABA7BB-1921-431A-B136-D47AE3624FDB}" srcOrd="2" destOrd="0" parTransId="{27C8A04F-279E-4C7F-98D7-D9ED08915BC4}" sibTransId="{E6A9EADA-6AAB-4F0F-906D-09B85A1F02AD}"/>
    <dgm:cxn modelId="{75EC2DEC-9D0C-49C3-8B13-6BA4CAC3B9C0}" srcId="{BE211354-9935-4E08-B535-DB90A1D6FEA7}" destId="{F451EFBB-FABF-4186-99AC-86FC8861EF5E}" srcOrd="2" destOrd="0" parTransId="{46010135-96C5-4D20-802B-F5611A541E46}" sibTransId="{CB3E7AB2-B172-4BEC-8767-43465B84E4C1}"/>
    <dgm:cxn modelId="{0DA1ABF0-241F-4FBD-BEFC-8AE35E4B28C1}" type="presOf" srcId="{BC5A8528-8D4B-45ED-99CE-80F25FEFABCD}" destId="{BAD92947-F9CF-4F00-A92B-CF335B68476C}" srcOrd="0" destOrd="0" presId="urn:microsoft.com/office/officeart/2005/8/layout/hList1"/>
    <dgm:cxn modelId="{9E1B34FF-0108-436A-A62B-5D0DE07633AD}" srcId="{42CC227B-8384-4693-973D-92CC2A9C1826}" destId="{E4DA5F4F-516A-4CF1-AD22-58CB277A737F}" srcOrd="2" destOrd="0" parTransId="{12409A70-EAA3-4E92-AD41-E13686A417BD}" sibTransId="{CB14B361-5B98-4F52-975F-79B2F6AC7602}"/>
    <dgm:cxn modelId="{8C76191E-0F17-43C2-ADCB-420937BB76A2}" type="presParOf" srcId="{33A3D08F-BC3B-4632-87BC-1345E2C0AFE7}" destId="{B944937E-2888-40A5-BCD8-7B6CF89CE96B}" srcOrd="0" destOrd="0" presId="urn:microsoft.com/office/officeart/2005/8/layout/hList1"/>
    <dgm:cxn modelId="{3F05EDD6-E8C1-40C7-8846-CBC583632A7F}" type="presParOf" srcId="{B944937E-2888-40A5-BCD8-7B6CF89CE96B}" destId="{51E78EE9-C0FA-40A1-B9C7-8C0E7F5AE4AD}" srcOrd="0" destOrd="0" presId="urn:microsoft.com/office/officeart/2005/8/layout/hList1"/>
    <dgm:cxn modelId="{A1135D0D-935D-4483-8B3D-F188CC7A3B18}" type="presParOf" srcId="{B944937E-2888-40A5-BCD8-7B6CF89CE96B}" destId="{B593BA17-5CBD-4BF2-B2A2-BB449EE9B5F8}" srcOrd="1" destOrd="0" presId="urn:microsoft.com/office/officeart/2005/8/layout/hList1"/>
    <dgm:cxn modelId="{68A2D717-48F5-411F-B936-9EA8CC7D690F}" type="presParOf" srcId="{33A3D08F-BC3B-4632-87BC-1345E2C0AFE7}" destId="{71CE43BB-3334-419D-B8CC-FFCE4F09B0BA}" srcOrd="1" destOrd="0" presId="urn:microsoft.com/office/officeart/2005/8/layout/hList1"/>
    <dgm:cxn modelId="{879C950E-57E1-4D1E-97B6-F6FFEAA9C6B3}" type="presParOf" srcId="{33A3D08F-BC3B-4632-87BC-1345E2C0AFE7}" destId="{5D4A8E7C-D2C3-4528-BEED-C2EA83AE6287}" srcOrd="2" destOrd="0" presId="urn:microsoft.com/office/officeart/2005/8/layout/hList1"/>
    <dgm:cxn modelId="{71264D56-9E7A-49CB-B12F-65364B85F516}" type="presParOf" srcId="{5D4A8E7C-D2C3-4528-BEED-C2EA83AE6287}" destId="{EA8DAE8D-9310-4B58-83C0-DFC4B4C10C4A}" srcOrd="0" destOrd="0" presId="urn:microsoft.com/office/officeart/2005/8/layout/hList1"/>
    <dgm:cxn modelId="{FD041951-B9E5-40D1-BEDF-DFA3BFB46CEB}" type="presParOf" srcId="{5D4A8E7C-D2C3-4528-BEED-C2EA83AE6287}" destId="{9D37E96D-C958-4668-B525-749CC359F4C0}" srcOrd="1" destOrd="0" presId="urn:microsoft.com/office/officeart/2005/8/layout/hList1"/>
    <dgm:cxn modelId="{93AB2E29-7A58-4871-9FC4-AA9AF51FCC12}" type="presParOf" srcId="{33A3D08F-BC3B-4632-87BC-1345E2C0AFE7}" destId="{3B06A4CD-E841-4D64-B399-83BAD8098017}" srcOrd="3" destOrd="0" presId="urn:microsoft.com/office/officeart/2005/8/layout/hList1"/>
    <dgm:cxn modelId="{7C8AF990-E6C2-49B6-84C3-AEDC16D18311}" type="presParOf" srcId="{33A3D08F-BC3B-4632-87BC-1345E2C0AFE7}" destId="{220501D9-38BE-4E1F-BB6A-A686277C8D37}" srcOrd="4" destOrd="0" presId="urn:microsoft.com/office/officeart/2005/8/layout/hList1"/>
    <dgm:cxn modelId="{3154DE6E-6030-47C6-962A-0BECF1FDBFB4}" type="presParOf" srcId="{220501D9-38BE-4E1F-BB6A-A686277C8D37}" destId="{CE9C236D-74E1-4B0B-B21F-5B5B41B91948}" srcOrd="0" destOrd="0" presId="urn:microsoft.com/office/officeart/2005/8/layout/hList1"/>
    <dgm:cxn modelId="{A240B962-A163-4AD4-AF5C-933D0A33214B}" type="presParOf" srcId="{220501D9-38BE-4E1F-BB6A-A686277C8D37}" destId="{BAD92947-F9CF-4F00-A92B-CF335B68476C}"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97627C-5ED8-44F4-90A7-564249696ED8}">
      <dsp:nvSpPr>
        <dsp:cNvPr id="0" name=""/>
        <dsp:cNvSpPr/>
      </dsp:nvSpPr>
      <dsp:spPr>
        <a:xfrm>
          <a:off x="0" y="346053"/>
          <a:ext cx="2698682" cy="1474200"/>
        </a:xfrm>
        <a:prstGeom prst="rect">
          <a:avLst/>
        </a:prstGeom>
        <a:solidFill>
          <a:schemeClr val="lt2">
            <a:alpha val="90000"/>
            <a:hueOff val="0"/>
            <a:satOff val="0"/>
            <a:lumOff val="0"/>
            <a:alphaOff val="0"/>
          </a:schemeClr>
        </a:solidFill>
        <a:ln w="10795"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9448" tIns="249936" rIns="209448" bIns="85344" numCol="1" spcCol="1270" anchor="t" anchorCtr="0">
          <a:noAutofit/>
        </a:bodyPr>
        <a:lstStyle/>
        <a:p>
          <a:pPr marL="114300" lvl="1" indent="-114300" algn="l" defTabSz="533400">
            <a:lnSpc>
              <a:spcPct val="90000"/>
            </a:lnSpc>
            <a:spcBef>
              <a:spcPct val="0"/>
            </a:spcBef>
            <a:spcAft>
              <a:spcPct val="15000"/>
            </a:spcAft>
            <a:buChar char="•"/>
          </a:pPr>
          <a:r>
            <a:rPr lang="en-US" sz="1200" kern="1200"/>
            <a:t>Create a new key vault using </a:t>
          </a:r>
          <a:r>
            <a:rPr lang="en-US" sz="1200" b="1" kern="1200"/>
            <a:t>New-AzKeyVault</a:t>
          </a:r>
          <a:r>
            <a:rPr lang="en-US" sz="1200" kern="1200"/>
            <a:t> command. It will return </a:t>
          </a:r>
          <a:r>
            <a:rPr lang="en-US" sz="1200" b="1" kern="1200"/>
            <a:t>vaultUri</a:t>
          </a:r>
          <a:r>
            <a:rPr lang="en-US" sz="1200" kern="1200"/>
            <a:t> property, which is the </a:t>
          </a:r>
          <a:r>
            <a:rPr lang="en-US" sz="1200" b="1" kern="1200"/>
            <a:t>key vault URL</a:t>
          </a:r>
          <a:r>
            <a:rPr lang="en-US" sz="1200" kern="1200"/>
            <a:t>.</a:t>
          </a:r>
        </a:p>
        <a:p>
          <a:pPr marL="114300" lvl="1" indent="-114300" algn="l" defTabSz="533400">
            <a:lnSpc>
              <a:spcPct val="90000"/>
            </a:lnSpc>
            <a:spcBef>
              <a:spcPct val="0"/>
            </a:spcBef>
            <a:spcAft>
              <a:spcPct val="15000"/>
            </a:spcAft>
            <a:buChar char="•"/>
          </a:pPr>
          <a:r>
            <a:rPr lang="en-US" sz="1200" kern="1200"/>
            <a:t> After key vault is created, add your keys to the key vault. </a:t>
          </a:r>
        </a:p>
      </dsp:txBody>
      <dsp:txXfrm>
        <a:off x="0" y="346053"/>
        <a:ext cx="2698682" cy="1474200"/>
      </dsp:txXfrm>
    </dsp:sp>
    <dsp:sp modelId="{69E81DBE-9624-4E1A-87A1-AED72DAECB67}">
      <dsp:nvSpPr>
        <dsp:cNvPr id="0" name=""/>
        <dsp:cNvSpPr/>
      </dsp:nvSpPr>
      <dsp:spPr>
        <a:xfrm>
          <a:off x="809604" y="0"/>
          <a:ext cx="1889077" cy="35424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1403" tIns="0" rIns="71403" bIns="0" numCol="1" spcCol="1270" anchor="ctr" anchorCtr="0">
          <a:noAutofit/>
        </a:bodyPr>
        <a:lstStyle/>
        <a:p>
          <a:pPr marL="0" lvl="0" indent="0" algn="l" defTabSz="533400">
            <a:lnSpc>
              <a:spcPct val="90000"/>
            </a:lnSpc>
            <a:spcBef>
              <a:spcPct val="0"/>
            </a:spcBef>
            <a:spcAft>
              <a:spcPct val="35000"/>
            </a:spcAft>
            <a:buNone/>
          </a:pPr>
          <a:r>
            <a:rPr lang="en-US" sz="1200" kern="1200"/>
            <a:t>Steps:</a:t>
          </a:r>
        </a:p>
      </dsp:txBody>
      <dsp:txXfrm>
        <a:off x="826897" y="17293"/>
        <a:ext cx="1854491"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E78EE9-C0FA-40A1-B9C7-8C0E7F5AE4AD}">
      <dsp:nvSpPr>
        <dsp:cNvPr id="0" name=""/>
        <dsp:cNvSpPr/>
      </dsp:nvSpPr>
      <dsp:spPr>
        <a:xfrm>
          <a:off x="3400" y="231752"/>
          <a:ext cx="3315221" cy="403200"/>
        </a:xfrm>
        <a:prstGeom prst="rect">
          <a:avLst/>
        </a:prstGeom>
        <a:solidFill>
          <a:srgbClr val="44546A"/>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baseline="0">
              <a:latin typeface="Segoe UI Light"/>
              <a:cs typeface="Segoe UI Light"/>
            </a:rPr>
            <a:t>Lightweight</a:t>
          </a:r>
          <a:endParaRPr lang="en-US" sz="1400" b="1" i="0" u="none" strike="noStrike" kern="1200" cap="none" baseline="0" noProof="0">
            <a:solidFill>
              <a:srgbClr val="010000"/>
            </a:solidFill>
            <a:latin typeface="Segoe UI Light"/>
            <a:cs typeface="Segoe UI Light"/>
          </a:endParaRPr>
        </a:p>
      </dsp:txBody>
      <dsp:txXfrm>
        <a:off x="3400" y="231752"/>
        <a:ext cx="3315221" cy="403200"/>
      </dsp:txXfrm>
    </dsp:sp>
    <dsp:sp modelId="{B593BA17-5CBD-4BF2-B2A2-BB449EE9B5F8}">
      <dsp:nvSpPr>
        <dsp:cNvPr id="0" name=""/>
        <dsp:cNvSpPr/>
      </dsp:nvSpPr>
      <dsp:spPr>
        <a:xfrm>
          <a:off x="3400" y="634952"/>
          <a:ext cx="3315221" cy="3151260"/>
        </a:xfrm>
        <a:prstGeom prst="rect">
          <a:avLst/>
        </a:prstGeom>
        <a:solidFill>
          <a:schemeClr val="accent5">
            <a:lumMod val="75000"/>
            <a:alpha val="9000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Does not require the restart of SQL Server</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Supports only changing the license type and edition of SQL Server</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Use this option for SQL Server VMs with multiple instances, or participating in a failover cluster instance (FCI)</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No impact to memory or CPU</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No associated cost</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It is recommended to register your SQL Server VM in lightweight mode first, and then upgrade to Full mode during a scheduled maintenance window</a:t>
          </a:r>
          <a:r>
            <a:rPr lang="en-US" sz="1400" kern="1200">
              <a:solidFill>
                <a:schemeClr val="bg1"/>
              </a:solidFill>
              <a:latin typeface="Segoe UI Light"/>
              <a:cs typeface="Segoe UI Light"/>
            </a:rPr>
            <a:t>.</a:t>
          </a:r>
        </a:p>
      </dsp:txBody>
      <dsp:txXfrm>
        <a:off x="3400" y="634952"/>
        <a:ext cx="3315221" cy="3151260"/>
      </dsp:txXfrm>
    </dsp:sp>
    <dsp:sp modelId="{EA8DAE8D-9310-4B58-83C0-DFC4B4C10C4A}">
      <dsp:nvSpPr>
        <dsp:cNvPr id="0" name=""/>
        <dsp:cNvSpPr/>
      </dsp:nvSpPr>
      <dsp:spPr>
        <a:xfrm>
          <a:off x="3782752" y="231752"/>
          <a:ext cx="3315221" cy="403200"/>
        </a:xfrm>
        <a:prstGeom prst="rect">
          <a:avLst/>
        </a:prstGeom>
        <a:solidFill>
          <a:srgbClr val="44546A"/>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baseline="0">
              <a:latin typeface="Segoe UI Light"/>
              <a:cs typeface="Segoe UI Light"/>
            </a:rPr>
            <a:t>Full</a:t>
          </a:r>
          <a:endParaRPr lang="en-US" sz="1400" b="1" kern="1200">
            <a:latin typeface="Segoe UI Light"/>
            <a:cs typeface="Segoe UI Light"/>
          </a:endParaRPr>
        </a:p>
      </dsp:txBody>
      <dsp:txXfrm>
        <a:off x="3782752" y="231752"/>
        <a:ext cx="3315221" cy="403200"/>
      </dsp:txXfrm>
    </dsp:sp>
    <dsp:sp modelId="{9D37E96D-C958-4668-B525-749CC359F4C0}">
      <dsp:nvSpPr>
        <dsp:cNvPr id="0" name=""/>
        <dsp:cNvSpPr/>
      </dsp:nvSpPr>
      <dsp:spPr>
        <a:xfrm>
          <a:off x="3782752" y="634952"/>
          <a:ext cx="3315221" cy="3151260"/>
        </a:xfrm>
        <a:prstGeom prst="rect">
          <a:avLst/>
        </a:prstGeom>
        <a:solidFill>
          <a:schemeClr val="accent5">
            <a:lumMod val="75000"/>
            <a:alpha val="9000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Does not require the restart of SQL Server</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Supports all functionality</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Use it for managing a SQL Server VM with a single instance</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Installs two windows services that have a minimal impact to memory and CPU</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No associated cost</a:t>
          </a:r>
          <a:endParaRPr lang="en-US" sz="1400" kern="1200">
            <a:solidFill>
              <a:schemeClr val="bg1"/>
            </a:solidFill>
            <a:latin typeface="Segoe UI Light"/>
            <a:cs typeface="Segoe UI Light"/>
          </a:endParaRPr>
        </a:p>
      </dsp:txBody>
      <dsp:txXfrm>
        <a:off x="3782752" y="634952"/>
        <a:ext cx="3315221" cy="3151260"/>
      </dsp:txXfrm>
    </dsp:sp>
    <dsp:sp modelId="{CE9C236D-74E1-4B0B-B21F-5B5B41B91948}">
      <dsp:nvSpPr>
        <dsp:cNvPr id="0" name=""/>
        <dsp:cNvSpPr/>
      </dsp:nvSpPr>
      <dsp:spPr>
        <a:xfrm>
          <a:off x="7562104" y="231752"/>
          <a:ext cx="3315221" cy="403200"/>
        </a:xfrm>
        <a:prstGeom prst="rect">
          <a:avLst/>
        </a:prstGeom>
        <a:solidFill>
          <a:srgbClr val="44546A"/>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rtl="0">
            <a:lnSpc>
              <a:spcPct val="90000"/>
            </a:lnSpc>
            <a:spcBef>
              <a:spcPct val="0"/>
            </a:spcBef>
            <a:spcAft>
              <a:spcPct val="35000"/>
            </a:spcAft>
            <a:buNone/>
          </a:pPr>
          <a:r>
            <a:rPr lang="en-US" sz="1400" b="1" kern="1200" baseline="0">
              <a:latin typeface="Segoe UI Light"/>
              <a:cs typeface="Segoe UI Light"/>
            </a:rPr>
            <a:t>NoAgent </a:t>
          </a:r>
          <a:endParaRPr lang="en-US" sz="1400" b="1" kern="1200">
            <a:latin typeface="Segoe UI Light"/>
            <a:cs typeface="Segoe UI Light"/>
          </a:endParaRPr>
        </a:p>
      </dsp:txBody>
      <dsp:txXfrm>
        <a:off x="7562104" y="231752"/>
        <a:ext cx="3315221" cy="403200"/>
      </dsp:txXfrm>
    </dsp:sp>
    <dsp:sp modelId="{BAD92947-F9CF-4F00-A92B-CF335B68476C}">
      <dsp:nvSpPr>
        <dsp:cNvPr id="0" name=""/>
        <dsp:cNvSpPr/>
      </dsp:nvSpPr>
      <dsp:spPr>
        <a:xfrm>
          <a:off x="7562104" y="634952"/>
          <a:ext cx="3315221" cy="3151260"/>
        </a:xfrm>
        <a:prstGeom prst="rect">
          <a:avLst/>
        </a:prstGeom>
        <a:solidFill>
          <a:schemeClr val="accent5">
            <a:lumMod val="75000"/>
            <a:alpha val="9000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Dedicated </a:t>
          </a:r>
          <a:r>
            <a:rPr lang="en-US" sz="1400" b="1" u="sng" kern="1200" baseline="0">
              <a:solidFill>
                <a:schemeClr val="bg1"/>
              </a:solidFill>
              <a:latin typeface="Segoe UI Light"/>
              <a:cs typeface="Segoe UI Light"/>
            </a:rPr>
            <a:t>only</a:t>
          </a:r>
          <a:r>
            <a:rPr lang="en-US" sz="1400" kern="1200" baseline="0">
              <a:solidFill>
                <a:schemeClr val="bg1"/>
              </a:solidFill>
              <a:latin typeface="Segoe UI Light"/>
              <a:cs typeface="Segoe UI Light"/>
            </a:rPr>
            <a:t> for SQL Server 2008 and SQL Server 2008 R2 installed on Windows Server 2008</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No associated cost</a:t>
          </a:r>
          <a:endParaRPr lang="en-US" sz="1400" kern="1200">
            <a:solidFill>
              <a:schemeClr val="bg1"/>
            </a:solidFill>
            <a:latin typeface="Segoe UI Light"/>
            <a:cs typeface="Segoe UI Light"/>
          </a:endParaRPr>
        </a:p>
      </dsp:txBody>
      <dsp:txXfrm>
        <a:off x="7562104" y="634952"/>
        <a:ext cx="3315221" cy="315126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2E0C4-0908-461E-9A6C-5E47A63D87A4}" type="datetimeFigureOut">
              <a:rPr lang="en-US" smtClean="0"/>
              <a:t>11/4/2022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E711E2-EE1C-47A6-9C92-70E5F0260202}" type="slidenum">
              <a:rPr lang="en-US" smtClean="0"/>
              <a:t>‹#›</a:t>
            </a:fld>
            <a:endParaRPr lang="en-US"/>
          </a:p>
        </p:txBody>
      </p:sp>
    </p:spTree>
    <p:extLst>
      <p:ext uri="{BB962C8B-B14F-4D97-AF65-F5344CB8AC3E}">
        <p14:creationId xmlns:p14="http://schemas.microsoft.com/office/powerpoint/2010/main" val="329626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ka.ms/sqlesu"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7977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33333"/>
                </a:solidFill>
                <a:effectLst/>
                <a:latin typeface="SegoeUI"/>
              </a:rPr>
              <a:t>Security is a key area of interest for any database administrator who is responsible for securing and protecting business data stored in a SQL Server database. Sometimes compliance requirements drive security needs like encryption of data at rest. SQL Server on Azure Virtual Machines make security management easier through patching and easily implement encryption features for better security and compliance.</a:t>
            </a:r>
          </a:p>
          <a:p>
            <a:endParaRPr lang="en-US" b="0" i="0">
              <a:solidFill>
                <a:srgbClr val="333333"/>
              </a:solidFill>
              <a:effectLst/>
              <a:latin typeface="SegoeUI"/>
            </a:endParaRPr>
          </a:p>
          <a:p>
            <a:r>
              <a:rPr lang="en-US" b="0" i="0">
                <a:solidFill>
                  <a:srgbClr val="333333"/>
                </a:solidFill>
                <a:effectLst/>
                <a:latin typeface="SegoeUI"/>
              </a:rPr>
              <a:t>Extended support for SQL Server 2008 and SQL Server 2008 R2 ended on July 10, 2019. Customers that have SQL Server 2008 R2 and SQL Server 2008 can upgrade to a newer version of SQL Server or migrate to Azure SQL Database or Managed Instance. There is also an option for customers to stay protected using</a:t>
            </a:r>
            <a:r>
              <a:rPr lang="en-US" b="0" i="0" u="sng">
                <a:solidFill>
                  <a:srgbClr val="146CAC"/>
                </a:solidFill>
                <a:effectLst/>
                <a:latin typeface="SegoeUI"/>
                <a:hlinkClick r:id="rId3"/>
              </a:rPr>
              <a:t> Extended Security Updates</a:t>
            </a:r>
            <a:r>
              <a:rPr lang="en-US" b="0" i="0">
                <a:solidFill>
                  <a:srgbClr val="333333"/>
                </a:solidFill>
                <a:effectLst/>
                <a:latin typeface="SegoeUI"/>
              </a:rPr>
              <a:t> for SQL Server 2008 or SQL Server 2008 R2. This is available for </a:t>
            </a:r>
            <a:r>
              <a:rPr lang="en-US" b="1" i="0">
                <a:solidFill>
                  <a:srgbClr val="333333"/>
                </a:solidFill>
                <a:effectLst/>
                <a:latin typeface="SegoeUI"/>
              </a:rPr>
              <a:t>Free</a:t>
            </a:r>
            <a:r>
              <a:rPr lang="en-US" b="0" i="0">
                <a:solidFill>
                  <a:srgbClr val="333333"/>
                </a:solidFill>
                <a:effectLst/>
                <a:latin typeface="SegoeUI"/>
              </a:rPr>
              <a:t> and enabled by default when migrating on-premises servers to SQL Server on Azure virtual machines. This provides you the ability to receive a critical security update when one is released or receive technical support for SQL Server 2008 or SQL Server 2008 R2 with your existing support plan without having to purchase Extended Security Update subscriptions. </a:t>
            </a:r>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10</a:t>
            </a:fld>
            <a:endParaRPr lang="en-US" noProof="0"/>
          </a:p>
        </p:txBody>
      </p:sp>
    </p:spTree>
    <p:extLst>
      <p:ext uri="{BB962C8B-B14F-4D97-AF65-F5344CB8AC3E}">
        <p14:creationId xmlns:p14="http://schemas.microsoft.com/office/powerpoint/2010/main" val="2929775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33333"/>
                </a:solidFill>
                <a:effectLst/>
                <a:latin typeface="inherit"/>
              </a:rPr>
              <a:t>In addition to the above benefits, SQL Server on Azure virtual machines also offer you the ability to </a:t>
            </a:r>
            <a:endParaRPr lang="en-US" b="0" i="0">
              <a:solidFill>
                <a:srgbClr val="333333"/>
              </a:solidFill>
              <a:effectLst/>
              <a:latin typeface="SegoeUI"/>
            </a:endParaRPr>
          </a:p>
          <a:p>
            <a:pPr algn="l"/>
            <a:r>
              <a:rPr lang="en-US" b="0" i="0">
                <a:solidFill>
                  <a:srgbClr val="333333"/>
                </a:solidFill>
                <a:effectLst/>
                <a:latin typeface="SegoeUI"/>
              </a:rPr>
              <a:t>detect anomalous activities indicating unusual and potentially harmful attempts to access or exploit databases. You'll see alerts when there are suspicious database activities, potential vulnerabilities, or SQL injection attacks, and anomalous database access and query patterns.</a:t>
            </a:r>
          </a:p>
          <a:p>
            <a:endParaRPr lang="en-US"/>
          </a:p>
        </p:txBody>
      </p:sp>
      <p:sp>
        <p:nvSpPr>
          <p:cNvPr id="4" name="Slide Number Placeholder 3"/>
          <p:cNvSpPr>
            <a:spLocks noGrp="1"/>
          </p:cNvSpPr>
          <p:nvPr>
            <p:ph type="sldNum" sz="quarter" idx="5"/>
          </p:nvPr>
        </p:nvSpPr>
        <p:spPr/>
        <p:txBody>
          <a:bodyPr/>
          <a:lstStyle/>
          <a:p>
            <a:fld id="{E2E711E2-EE1C-47A6-9C92-70E5F0260202}" type="slidenum">
              <a:rPr lang="en-US" smtClean="0"/>
              <a:t>11</a:t>
            </a:fld>
            <a:endParaRPr lang="en-US"/>
          </a:p>
        </p:txBody>
      </p:sp>
    </p:spTree>
    <p:extLst>
      <p:ext uri="{BB962C8B-B14F-4D97-AF65-F5344CB8AC3E}">
        <p14:creationId xmlns:p14="http://schemas.microsoft.com/office/powerpoint/2010/main" val="2207419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5647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506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4097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7430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711E2-EE1C-47A6-9C92-70E5F02602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1330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E711E2-EE1C-47A6-9C92-70E5F02602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5894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18</a:t>
            </a:fld>
            <a:endParaRPr lang="en-US" noProof="0"/>
          </a:p>
        </p:txBody>
      </p:sp>
    </p:spTree>
    <p:extLst>
      <p:ext uri="{BB962C8B-B14F-4D97-AF65-F5344CB8AC3E}">
        <p14:creationId xmlns:p14="http://schemas.microsoft.com/office/powerpoint/2010/main" val="2647850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915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286">
              <a:spcAft>
                <a:spcPts val="2427"/>
              </a:spcAft>
              <a:defRPr/>
            </a:pPr>
            <a:endParaRPr lang="en-US" b="1" dirty="0">
              <a:solidFill>
                <a:srgbClr val="0078D7"/>
              </a:solidFill>
            </a:endParaRPr>
          </a:p>
        </p:txBody>
      </p:sp>
      <p:sp>
        <p:nvSpPr>
          <p:cNvPr id="4" name="Slide Number Placeholder 3"/>
          <p:cNvSpPr>
            <a:spLocks noGrp="1"/>
          </p:cNvSpPr>
          <p:nvPr>
            <p:ph type="sldNum" sz="quarter" idx="10"/>
          </p:nvPr>
        </p:nvSpPr>
        <p:spPr/>
        <p:txBody>
          <a:bodyPr/>
          <a:lstStyle/>
          <a:p>
            <a:pPr marL="0" marR="0" lvl="0" indent="0" algn="r" defTabSz="924641"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4641"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4138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340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563825A-F6AA-4151-A6AC-7E5685033920}" type="slidenum">
              <a:rPr lang="en-US" smtClean="0"/>
              <a:t>21</a:t>
            </a:fld>
            <a:endParaRPr lang="en-US"/>
          </a:p>
        </p:txBody>
      </p:sp>
    </p:spTree>
    <p:extLst>
      <p:ext uri="{BB962C8B-B14F-4D97-AF65-F5344CB8AC3E}">
        <p14:creationId xmlns:p14="http://schemas.microsoft.com/office/powerpoint/2010/main" val="4021634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286">
              <a:spcAft>
                <a:spcPts val="2427"/>
              </a:spcAft>
              <a:defRPr/>
            </a:pPr>
            <a:endParaRPr lang="en-US" b="1">
              <a:solidFill>
                <a:srgbClr val="0078D7"/>
              </a:solidFill>
            </a:endParaRPr>
          </a:p>
        </p:txBody>
      </p:sp>
      <p:sp>
        <p:nvSpPr>
          <p:cNvPr id="4" name="Slide Number Placeholder 3"/>
          <p:cNvSpPr>
            <a:spLocks noGrp="1"/>
          </p:cNvSpPr>
          <p:nvPr>
            <p:ph type="sldNum" sz="quarter" idx="10"/>
          </p:nvPr>
        </p:nvSpPr>
        <p:spPr/>
        <p:txBody>
          <a:bodyPr/>
          <a:lstStyle/>
          <a:p>
            <a:pPr marL="0" marR="0" lvl="0" indent="0" algn="r" defTabSz="924641"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4641"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41409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441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59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5835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3182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0912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2475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33333"/>
                </a:solidFill>
                <a:effectLst/>
                <a:latin typeface="inherit"/>
              </a:rPr>
              <a:t>The </a:t>
            </a:r>
            <a:r>
              <a:rPr lang="en-US" b="1" i="0">
                <a:solidFill>
                  <a:srgbClr val="333333"/>
                </a:solidFill>
                <a:effectLst/>
                <a:latin typeface="inherit"/>
              </a:rPr>
              <a:t>SQL connectivity</a:t>
            </a:r>
            <a:r>
              <a:rPr lang="en-US" b="0" i="0">
                <a:solidFill>
                  <a:srgbClr val="333333"/>
                </a:solidFill>
                <a:effectLst/>
                <a:latin typeface="inherit"/>
              </a:rPr>
              <a:t> feature allows you to do the following:</a:t>
            </a:r>
            <a:endParaRPr lang="en-US" b="0" i="0">
              <a:solidFill>
                <a:srgbClr val="333333"/>
              </a:solidFill>
              <a:effectLst/>
              <a:latin typeface="SegoeUI"/>
            </a:endParaRPr>
          </a:p>
          <a:p>
            <a:pPr algn="l">
              <a:buFont typeface="Arial" panose="020B0604020202020204" pitchFamily="34" charset="0"/>
              <a:buChar char="•"/>
            </a:pPr>
            <a:r>
              <a:rPr lang="en-US" b="0" i="0">
                <a:solidFill>
                  <a:srgbClr val="333333"/>
                </a:solidFill>
                <a:effectLst/>
                <a:latin typeface="SegoeUI"/>
              </a:rPr>
              <a:t>Set the port for the SQL Server instance to ensure that you are able to listen on another port other than a well-known port.</a:t>
            </a:r>
          </a:p>
          <a:p>
            <a:pPr algn="l">
              <a:buFont typeface="Arial" panose="020B0604020202020204" pitchFamily="34" charset="0"/>
              <a:buChar char="•"/>
            </a:pPr>
            <a:r>
              <a:rPr lang="en-US" b="0" i="0">
                <a:solidFill>
                  <a:srgbClr val="333333"/>
                </a:solidFill>
                <a:effectLst/>
                <a:latin typeface="SegoeUI"/>
              </a:rPr>
              <a:t>Configure the connectivity rules to make it as restrictive like allowing local connectivity only or opening it up to public internet for external applications and clients to connect to the SQL Server instance (see screenshot below).</a:t>
            </a:r>
          </a:p>
          <a:p>
            <a:pPr algn="l">
              <a:buFont typeface="Arial" panose="020B0604020202020204" pitchFamily="34" charset="0"/>
              <a:buChar char="•"/>
            </a:pPr>
            <a:r>
              <a:rPr lang="en-US" b="0" i="0">
                <a:solidFill>
                  <a:srgbClr val="333333"/>
                </a:solidFill>
                <a:effectLst/>
                <a:latin typeface="SegoeUI"/>
              </a:rPr>
              <a:t>Enable SQL Authentication for the SQL Server instance if your applications and users require this authentication method.</a:t>
            </a:r>
          </a:p>
          <a:p>
            <a:pPr algn="l">
              <a:buFont typeface="Arial" panose="020B0604020202020204" pitchFamily="34" charset="0"/>
              <a:buChar char="•"/>
            </a:pPr>
            <a:r>
              <a:rPr lang="en-US" b="1" i="0">
                <a:solidFill>
                  <a:srgbClr val="333333"/>
                </a:solidFill>
                <a:effectLst/>
                <a:latin typeface="SegoeUI"/>
              </a:rPr>
              <a:t>Configure Azure Key Vault for the SQL Server instance to leverage Key Vault for Transparent Database Encryption, Column Level Encryption and Always Encrypted features of SQL Server to enable encryption of data at rest and in motion.</a:t>
            </a:r>
          </a:p>
          <a:p>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9</a:t>
            </a:fld>
            <a:endParaRPr lang="en-US" noProof="0"/>
          </a:p>
        </p:txBody>
      </p:sp>
    </p:spTree>
    <p:extLst>
      <p:ext uri="{BB962C8B-B14F-4D97-AF65-F5344CB8AC3E}">
        <p14:creationId xmlns:p14="http://schemas.microsoft.com/office/powerpoint/2010/main" val="3534223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7.jpeg"/><Relationship Id="rId1" Type="http://schemas.openxmlformats.org/officeDocument/2006/relationships/slideMaster" Target="../slideMasters/slideMaster5.xml"/><Relationship Id="rId4" Type="http://schemas.openxmlformats.org/officeDocument/2006/relationships/image" Target="../media/image47.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7.jpeg"/><Relationship Id="rId1" Type="http://schemas.openxmlformats.org/officeDocument/2006/relationships/slideMaster" Target="../slideMasters/slideMaster5.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5.xml"/><Relationship Id="rId4" Type="http://schemas.openxmlformats.org/officeDocument/2006/relationships/image" Target="../media/image53.jpe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5.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7.jpeg"/><Relationship Id="rId1" Type="http://schemas.openxmlformats.org/officeDocument/2006/relationships/slideMaster" Target="../slideMasters/slideMaster5.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7.jpeg"/><Relationship Id="rId1" Type="http://schemas.openxmlformats.org/officeDocument/2006/relationships/slideMaster" Target="../slideMasters/slideMaster5.xml"/><Relationship Id="rId4" Type="http://schemas.openxmlformats.org/officeDocument/2006/relationships/image" Target="../media/image47.jpe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7.jpeg"/><Relationship Id="rId1" Type="http://schemas.openxmlformats.org/officeDocument/2006/relationships/slideMaster" Target="../slideMasters/slideMaster5.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7.jpeg"/><Relationship Id="rId1" Type="http://schemas.openxmlformats.org/officeDocument/2006/relationships/slideMaster" Target="../slideMasters/slideMaster5.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6.xml"/><Relationship Id="rId4" Type="http://schemas.openxmlformats.org/officeDocument/2006/relationships/image" Target="../media/image19.jpeg"/></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6.xml"/><Relationship Id="rId4" Type="http://schemas.openxmlformats.org/officeDocument/2006/relationships/image" Target="../media/image19.jpeg"/></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1.emf"/></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7.xml"/><Relationship Id="rId4" Type="http://schemas.openxmlformats.org/officeDocument/2006/relationships/image" Target="../media/image19.jpe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7.xml"/><Relationship Id="rId4" Type="http://schemas.openxmlformats.org/officeDocument/2006/relationships/image" Target="../media/image19.jpeg"/></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emf"/></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em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069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78257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65571" y="1731186"/>
            <a:ext cx="6043817" cy="1261884"/>
          </a:xfrm>
        </p:spPr>
        <p:txBody>
          <a:bodyPr wrap="square">
            <a:spAutoFit/>
          </a:bodyPr>
          <a:lstStyle>
            <a:lvl1pPr marL="0" indent="0">
              <a:lnSpc>
                <a:spcPct val="110000"/>
              </a:lnSpc>
              <a:spcBef>
                <a:spcPts val="1800"/>
              </a:spcBef>
              <a:buNone/>
              <a:defRPr sz="2000">
                <a:solidFill>
                  <a:schemeClr val="accent1"/>
                </a:solidFill>
                <a:latin typeface="+mj-lt"/>
              </a:defRPr>
            </a:lvl1pPr>
            <a:lvl2pPr marL="1588" indent="0">
              <a:buFont typeface="Arial" panose="020B0604020202020204" pitchFamily="34" charset="0"/>
              <a:buNone/>
              <a:defRPr sz="14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a:xfrm>
            <a:off x="5570549" y="457200"/>
            <a:ext cx="6036233" cy="443198"/>
          </a:xfrm>
        </p:spPr>
        <p:txBody>
          <a:bodyPr/>
          <a:lstStyle>
            <a:lvl1pPr>
              <a:lnSpc>
                <a:spcPct val="90000"/>
              </a:lnSpc>
              <a:defRPr sz="3200"/>
            </a:lvl1pPr>
          </a:lstStyle>
          <a:p>
            <a:r>
              <a:rPr lang="en-US"/>
              <a:t>Click to edit Master title style</a:t>
            </a:r>
          </a:p>
        </p:txBody>
      </p:sp>
      <p:sp>
        <p:nvSpPr>
          <p:cNvPr id="20" name="Picture Placeholder 19">
            <a:extLst>
              <a:ext uri="{FF2B5EF4-FFF2-40B4-BE49-F238E27FC236}">
                <a16:creationId xmlns:a16="http://schemas.microsoft.com/office/drawing/2014/main" id="{1080037D-8843-4545-9904-71A14FC66EA6}"/>
              </a:ext>
            </a:extLst>
          </p:cNvPr>
          <p:cNvSpPr>
            <a:spLocks noGrp="1"/>
          </p:cNvSpPr>
          <p:nvPr>
            <p:ph type="pic" sz="quarter" idx="11"/>
          </p:nvPr>
        </p:nvSpPr>
        <p:spPr>
          <a:xfrm>
            <a:off x="-1" y="0"/>
            <a:ext cx="5270529" cy="6858000"/>
          </a:xfrm>
        </p:spPr>
        <p:txBody>
          <a:bodyPr/>
          <a:lstStyle/>
          <a:p>
            <a:endParaRPr lang="en-US"/>
          </a:p>
        </p:txBody>
      </p:sp>
    </p:spTree>
    <p:extLst>
      <p:ext uri="{BB962C8B-B14F-4D97-AF65-F5344CB8AC3E}">
        <p14:creationId xmlns:p14="http://schemas.microsoft.com/office/powerpoint/2010/main" val="1015549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31400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81655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6433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0309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3568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6690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3672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48778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2793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01040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a:t>Next:</a:t>
            </a:r>
          </a:p>
        </p:txBody>
      </p:sp>
      <p:sp>
        <p:nvSpPr>
          <p:cNvPr id="6" name="Title 5">
            <a:extLst>
              <a:ext uri="{FF2B5EF4-FFF2-40B4-BE49-F238E27FC236}">
                <a16:creationId xmlns:a16="http://schemas.microsoft.com/office/drawing/2014/main" id="{4318AB62-3FCD-40D7-8831-D42AD50096E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55560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584200"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584388" y="3204862"/>
            <a:ext cx="2102988" cy="448276"/>
          </a:xfrm>
          <a:prstGeom prst="rect">
            <a:avLst/>
          </a:prstGeom>
        </p:spPr>
      </p:pic>
    </p:spTree>
    <p:extLst>
      <p:ext uri="{BB962C8B-B14F-4D97-AF65-F5344CB8AC3E}">
        <p14:creationId xmlns:p14="http://schemas.microsoft.com/office/powerpoint/2010/main" val="2677118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6121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5" name="Text Placeholder 4">
            <a:extLst>
              <a:ext uri="{FF2B5EF4-FFF2-40B4-BE49-F238E27FC236}">
                <a16:creationId xmlns:a16="http://schemas.microsoft.com/office/drawing/2014/main" id="{916400C2-6E05-8044-8751-6E2290C67A48}"/>
              </a:ext>
            </a:extLst>
          </p:cNvPr>
          <p:cNvSpPr>
            <a:spLocks noGrp="1"/>
          </p:cNvSpPr>
          <p:nvPr>
            <p:ph type="body" sz="quarter" idx="10"/>
          </p:nvPr>
        </p:nvSpPr>
        <p:spPr>
          <a:xfrm>
            <a:off x="587693" y="1152525"/>
            <a:ext cx="11018520" cy="276999"/>
          </a:xfrm>
        </p:spPr>
        <p:txBody>
          <a:bodyPr/>
          <a:lstStyle>
            <a:lvl1pPr marL="0" indent="0">
              <a:buNone/>
              <a:defRPr sz="1800">
                <a:solidFill>
                  <a:schemeClr val="accent1"/>
                </a:solidFill>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3187663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464">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51513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3148887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people walking down a hallway&#10;&#10;Description automatically generated">
            <a:extLst>
              <a:ext uri="{FF2B5EF4-FFF2-40B4-BE49-F238E27FC236}">
                <a16:creationId xmlns:a16="http://schemas.microsoft.com/office/drawing/2014/main" id="{91E78B0B-0B78-4AEF-8A9F-F7718B924CA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59236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v2">
    <p:bg>
      <p:bgPr>
        <a:solidFill>
          <a:schemeClr val="tx1"/>
        </a:solidFill>
        <a:effectLst/>
      </p:bgPr>
    </p:bg>
    <p:spTree>
      <p:nvGrpSpPr>
        <p:cNvPr id="1" name=""/>
        <p:cNvGrpSpPr/>
        <p:nvPr/>
      </p:nvGrpSpPr>
      <p:grpSpPr>
        <a:xfrm>
          <a:off x="0" y="0"/>
          <a:ext cx="0" cy="0"/>
          <a:chOff x="0" y="0"/>
          <a:chExt cx="0" cy="0"/>
        </a:xfrm>
      </p:grpSpPr>
      <p:pic>
        <p:nvPicPr>
          <p:cNvPr id="8" name="Picture 7" descr="A person sitting at a table looking at a computer&#10;&#10;Description automatically generated">
            <a:extLst>
              <a:ext uri="{FF2B5EF4-FFF2-40B4-BE49-F238E27FC236}">
                <a16:creationId xmlns:a16="http://schemas.microsoft.com/office/drawing/2014/main" id="{0895133C-54D8-4F41-A7CF-001828BEE55D}"/>
              </a:ext>
            </a:extLst>
          </p:cNvPr>
          <p:cNvPicPr>
            <a:picLocks noChangeAspect="1"/>
          </p:cNvPicPr>
          <p:nvPr userDrawn="1"/>
        </p:nvPicPr>
        <p:blipFill rotWithShape="1">
          <a:blip r:embed="rId2"/>
          <a:srcRect l="-18798" t="13965" r="18796" b="13965"/>
          <a:stretch/>
        </p:blipFill>
        <p:spPr>
          <a:xfrm>
            <a:off x="0" y="0"/>
            <a:ext cx="12192000" cy="6858000"/>
          </a:xfrm>
          <a:prstGeom prst="rect">
            <a:avLst/>
          </a:prstGeom>
        </p:spPr>
      </p:pic>
      <p:sp>
        <p:nvSpPr>
          <p:cNvPr id="10" name="Picture Placeholder 9">
            <a:extLst>
              <a:ext uri="{FF2B5EF4-FFF2-40B4-BE49-F238E27FC236}">
                <a16:creationId xmlns:a16="http://schemas.microsoft.com/office/drawing/2014/main" id="{05E73087-D6F3-E048-953C-8DFACEE2DACC}"/>
              </a:ext>
            </a:extLst>
          </p:cNvPr>
          <p:cNvSpPr>
            <a:spLocks noGrp="1"/>
          </p:cNvSpPr>
          <p:nvPr>
            <p:ph type="pic" sz="quarter" idx="10"/>
          </p:nvPr>
        </p:nvSpPr>
        <p:spPr>
          <a:xfrm>
            <a:off x="2472950" y="0"/>
            <a:ext cx="9719049" cy="6858000"/>
          </a:xfrm>
        </p:spPr>
        <p:txBody>
          <a:bodyPr/>
          <a:lstStyle/>
          <a:p>
            <a:endParaRPr lang="en-US"/>
          </a:p>
        </p:txBody>
      </p:sp>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926449"/>
            <a:ext cx="5307248" cy="1602351"/>
          </a:xfrm>
        </p:spPr>
        <p:txBody>
          <a:bodyPr anchor="t" anchorCtr="0">
            <a:noAutofit/>
          </a:bodyPr>
          <a:lstStyle>
            <a:lvl1pPr algn="l">
              <a:defRPr sz="55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3"/>
          <a:srcRect/>
          <a:stretch/>
        </p:blipFill>
        <p:spPr>
          <a:xfrm>
            <a:off x="447900" y="1984739"/>
            <a:ext cx="2097051" cy="941710"/>
          </a:xfrm>
          <a:prstGeom prst="rect">
            <a:avLst/>
          </a:prstGeom>
        </p:spPr>
      </p:pic>
    </p:spTree>
    <p:extLst>
      <p:ext uri="{BB962C8B-B14F-4D97-AF65-F5344CB8AC3E}">
        <p14:creationId xmlns:p14="http://schemas.microsoft.com/office/powerpoint/2010/main" val="28303507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1728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1752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6EB1-0A31-4A70-BE46-5563549263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61E69B-9972-4F49-8E28-5C484B83DA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191164-F959-4811-8D59-D3C8105D9299}"/>
              </a:ext>
            </a:extLst>
          </p:cNvPr>
          <p:cNvSpPr>
            <a:spLocks noGrp="1"/>
          </p:cNvSpPr>
          <p:nvPr>
            <p:ph type="dt" sz="half" idx="10"/>
          </p:nvPr>
        </p:nvSpPr>
        <p:spPr/>
        <p:txBody>
          <a:bodyPr/>
          <a:lstStyle/>
          <a:p>
            <a:fld id="{411D8244-4755-4719-8FB4-62B73062A09D}" type="datetimeFigureOut">
              <a:rPr lang="en-US" smtClean="0"/>
              <a:t>11/4/2022</a:t>
            </a:fld>
            <a:endParaRPr lang="en-US"/>
          </a:p>
        </p:txBody>
      </p:sp>
      <p:sp>
        <p:nvSpPr>
          <p:cNvPr id="5" name="Footer Placeholder 4">
            <a:extLst>
              <a:ext uri="{FF2B5EF4-FFF2-40B4-BE49-F238E27FC236}">
                <a16:creationId xmlns:a16="http://schemas.microsoft.com/office/drawing/2014/main" id="{B83B3D0E-7EF7-421A-A643-4AEAB68435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1D9203-48B0-4655-8357-9A69D32247E0}"/>
              </a:ext>
            </a:extLst>
          </p:cNvPr>
          <p:cNvSpPr>
            <a:spLocks noGrp="1"/>
          </p:cNvSpPr>
          <p:nvPr>
            <p:ph type="sldNum" sz="quarter" idx="12"/>
          </p:nvPr>
        </p:nvSpPr>
        <p:spPr/>
        <p:txBody>
          <a:bodyPr/>
          <a:lstStyle/>
          <a:p>
            <a:fld id="{0B7BFED9-105B-4699-9F4C-840766007975}" type="slidenum">
              <a:rPr lang="en-US" smtClean="0"/>
              <a:t>‹#›</a:t>
            </a:fld>
            <a:endParaRPr lang="en-US"/>
          </a:p>
        </p:txBody>
      </p:sp>
    </p:spTree>
    <p:extLst>
      <p:ext uri="{BB962C8B-B14F-4D97-AF65-F5344CB8AC3E}">
        <p14:creationId xmlns:p14="http://schemas.microsoft.com/office/powerpoint/2010/main" val="118710296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046553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67005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5355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7443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020787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60374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258155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447900" y="1315139"/>
            <a:ext cx="2097051" cy="941710"/>
          </a:xfrm>
          <a:prstGeom prst="rect">
            <a:avLst/>
          </a:prstGeom>
        </p:spPr>
      </p:pic>
    </p:spTree>
    <p:extLst>
      <p:ext uri="{BB962C8B-B14F-4D97-AF65-F5344CB8AC3E}">
        <p14:creationId xmlns:p14="http://schemas.microsoft.com/office/powerpoint/2010/main" val="201802102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9952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569669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7411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554284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480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166171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9552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2275958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673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140531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FE81517-A5B2-0645-8ED2-2F5D6B97321F}"/>
              </a:ext>
            </a:extLst>
          </p:cNvPr>
          <p:cNvSpPr/>
          <p:nvPr userDrawn="1"/>
        </p:nvSpPr>
        <p:spPr>
          <a:xfrm>
            <a:off x="2714155" y="0"/>
            <a:ext cx="9477843"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8C0453-3382-484F-A40C-D68F9A46F105}"/>
              </a:ext>
            </a:extLst>
          </p:cNvPr>
          <p:cNvSpPr/>
          <p:nvPr userDrawn="1"/>
        </p:nvSpPr>
        <p:spPr>
          <a:xfrm>
            <a:off x="2" y="0"/>
            <a:ext cx="2714153"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ED2D8AD-2FC2-1142-B048-02C32A9EDC7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28" name="Text Placeholder 3">
            <a:extLst>
              <a:ext uri="{FF2B5EF4-FFF2-40B4-BE49-F238E27FC236}">
                <a16:creationId xmlns:a16="http://schemas.microsoft.com/office/drawing/2014/main" id="{06F78680-AB0F-B341-AF00-E55E4F1D4A47}"/>
              </a:ext>
            </a:extLst>
          </p:cNvPr>
          <p:cNvSpPr txBox="1">
            <a:spLocks/>
          </p:cNvSpPr>
          <p:nvPr userDrawn="1"/>
        </p:nvSpPr>
        <p:spPr>
          <a:xfrm>
            <a:off x="836540" y="1587982"/>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Customer-ready decks</a:t>
            </a:r>
          </a:p>
        </p:txBody>
      </p:sp>
      <p:sp>
        <p:nvSpPr>
          <p:cNvPr id="29" name="Rectangle 28">
            <a:extLst>
              <a:ext uri="{FF2B5EF4-FFF2-40B4-BE49-F238E27FC236}">
                <a16:creationId xmlns:a16="http://schemas.microsoft.com/office/drawing/2014/main" id="{2EB91307-A698-6241-BFC8-F210CDBCEAF7}"/>
              </a:ext>
            </a:extLst>
          </p:cNvPr>
          <p:cNvSpPr/>
          <p:nvPr userDrawn="1"/>
        </p:nvSpPr>
        <p:spPr>
          <a:xfrm>
            <a:off x="4719584"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L300</a:t>
            </a:r>
          </a:p>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Technical value, Use cases</a:t>
            </a:r>
          </a:p>
        </p:txBody>
      </p:sp>
      <p:sp>
        <p:nvSpPr>
          <p:cNvPr id="31" name="Rectangle 30">
            <a:extLst>
              <a:ext uri="{FF2B5EF4-FFF2-40B4-BE49-F238E27FC236}">
                <a16:creationId xmlns:a16="http://schemas.microsoft.com/office/drawing/2014/main" id="{B2D015C5-E4BF-A045-BC5E-0E513D5984F2}"/>
              </a:ext>
            </a:extLst>
          </p:cNvPr>
          <p:cNvSpPr/>
          <p:nvPr userDrawn="1"/>
        </p:nvSpPr>
        <p:spPr>
          <a:xfrm>
            <a:off x="296379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10000"/>
              </a:lnSpc>
            </a:pPr>
            <a:r>
              <a:rPr lang="en-US" sz="1200" b="1" spc="50">
                <a:latin typeface="Segoe UI Semibold" panose="020B0502040204020203" pitchFamily="34" charset="0"/>
                <a:cs typeface="Segoe UI Semibold" panose="020B0502040204020203" pitchFamily="34" charset="0"/>
              </a:rPr>
              <a:t>​</a:t>
            </a:r>
          </a:p>
          <a:p>
            <a:pPr fontAlgn="base">
              <a:lnSpc>
                <a:spcPct val="110000"/>
              </a:lnSpc>
            </a:pPr>
            <a:r>
              <a:rPr lang="en-US" sz="1200" b="1" spc="50">
                <a:latin typeface="Segoe UI Semibold" panose="020B0502040204020203" pitchFamily="34" charset="0"/>
                <a:cs typeface="Segoe UI Semibold" panose="020B0502040204020203" pitchFamily="34" charset="0"/>
              </a:rPr>
              <a:t>L100</a:t>
            </a:r>
          </a:p>
          <a:p>
            <a:pPr fontAlgn="base">
              <a:lnSpc>
                <a:spcPct val="110000"/>
              </a:lnSpc>
            </a:pPr>
            <a:r>
              <a:rPr lang="en-US" sz="1200" b="1" spc="50">
                <a:latin typeface="Segoe UI Semibold" panose="020B0502040204020203" pitchFamily="34" charset="0"/>
                <a:cs typeface="Segoe UI Semibold" panose="020B0502040204020203" pitchFamily="34" charset="0"/>
              </a:rPr>
              <a:t>Business value, Overview</a:t>
            </a:r>
          </a:p>
          <a:p>
            <a:pPr algn="ctr">
              <a:lnSpc>
                <a:spcPct val="110000"/>
              </a:lnSpc>
            </a:pP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2" name="Text Placeholder 3">
            <a:extLst>
              <a:ext uri="{FF2B5EF4-FFF2-40B4-BE49-F238E27FC236}">
                <a16:creationId xmlns:a16="http://schemas.microsoft.com/office/drawing/2014/main" id="{EF3DE94B-4479-F349-BF13-482798A726EC}"/>
              </a:ext>
            </a:extLst>
          </p:cNvPr>
          <p:cNvSpPr txBox="1">
            <a:spLocks/>
          </p:cNvSpPr>
          <p:nvPr userDrawn="1"/>
        </p:nvSpPr>
        <p:spPr>
          <a:xfrm>
            <a:off x="834190" y="2534524"/>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Compete battlecards</a:t>
            </a:r>
          </a:p>
        </p:txBody>
      </p:sp>
      <p:sp>
        <p:nvSpPr>
          <p:cNvPr id="33" name="Rectangle 32">
            <a:extLst>
              <a:ext uri="{FF2B5EF4-FFF2-40B4-BE49-F238E27FC236}">
                <a16:creationId xmlns:a16="http://schemas.microsoft.com/office/drawing/2014/main" id="{4887B228-04C0-954A-AEC4-60102237F288}"/>
              </a:ext>
            </a:extLst>
          </p:cNvPr>
          <p:cNvSpPr/>
          <p:nvPr userDrawn="1"/>
        </p:nvSpPr>
        <p:spPr>
          <a:xfrm>
            <a:off x="4719584"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err="1">
                <a:latin typeface="Segoe UI Semibold" panose="020B0502040204020203" pitchFamily="34" charset="0"/>
                <a:cs typeface="Segoe UI Semibold" panose="020B0502040204020203" pitchFamily="34" charset="0"/>
              </a:rPr>
              <a:t>Alation</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4" name="Rectangle 33">
            <a:extLst>
              <a:ext uri="{FF2B5EF4-FFF2-40B4-BE49-F238E27FC236}">
                <a16:creationId xmlns:a16="http://schemas.microsoft.com/office/drawing/2014/main" id="{0F4EB060-3F25-744C-8D3A-D3B422DE4D9C}"/>
              </a:ext>
            </a:extLst>
          </p:cNvPr>
          <p:cNvSpPr/>
          <p:nvPr userDrawn="1"/>
        </p:nvSpPr>
        <p:spPr>
          <a:xfrm>
            <a:off x="647797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Informatica EDC</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5" name="Rectangle 34">
            <a:extLst>
              <a:ext uri="{FF2B5EF4-FFF2-40B4-BE49-F238E27FC236}">
                <a16:creationId xmlns:a16="http://schemas.microsoft.com/office/drawing/2014/main" id="{71FA621E-BD14-DE4B-9AA7-D178E7E05064}"/>
              </a:ext>
            </a:extLst>
          </p:cNvPr>
          <p:cNvSpPr/>
          <p:nvPr userDrawn="1"/>
        </p:nvSpPr>
        <p:spPr>
          <a:xfrm>
            <a:off x="8229170"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Google Data Catalog</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A45045E3-F9BF-C14D-9AEF-6B568C28F99E}"/>
              </a:ext>
            </a:extLst>
          </p:cNvPr>
          <p:cNvSpPr/>
          <p:nvPr userDrawn="1"/>
        </p:nvSpPr>
        <p:spPr>
          <a:xfrm>
            <a:off x="296379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Collibra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7" name="Text Placeholder 3">
            <a:extLst>
              <a:ext uri="{FF2B5EF4-FFF2-40B4-BE49-F238E27FC236}">
                <a16:creationId xmlns:a16="http://schemas.microsoft.com/office/drawing/2014/main" id="{0DDA5100-27A6-524E-BBE0-DBB2E4E786BC}"/>
              </a:ext>
            </a:extLst>
          </p:cNvPr>
          <p:cNvSpPr txBox="1">
            <a:spLocks/>
          </p:cNvSpPr>
          <p:nvPr userDrawn="1"/>
        </p:nvSpPr>
        <p:spPr>
          <a:xfrm>
            <a:off x="834190" y="3481702"/>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Seller FAQ</a:t>
            </a:r>
          </a:p>
        </p:txBody>
      </p:sp>
      <p:sp>
        <p:nvSpPr>
          <p:cNvPr id="38" name="Rectangle 37">
            <a:extLst>
              <a:ext uri="{FF2B5EF4-FFF2-40B4-BE49-F238E27FC236}">
                <a16:creationId xmlns:a16="http://schemas.microsoft.com/office/drawing/2014/main" id="{4E71DA82-852D-A34B-87A8-490E3AEE9AB2}"/>
              </a:ext>
            </a:extLst>
          </p:cNvPr>
          <p:cNvSpPr/>
          <p:nvPr userDrawn="1"/>
        </p:nvSpPr>
        <p:spPr>
          <a:xfrm>
            <a:off x="4719584"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Roadmap</a:t>
            </a:r>
          </a:p>
        </p:txBody>
      </p:sp>
      <p:sp>
        <p:nvSpPr>
          <p:cNvPr id="39" name="Rectangle 38">
            <a:extLst>
              <a:ext uri="{FF2B5EF4-FFF2-40B4-BE49-F238E27FC236}">
                <a16:creationId xmlns:a16="http://schemas.microsoft.com/office/drawing/2014/main" id="{5DC57995-E836-F34B-9552-3D434199EFE7}"/>
              </a:ext>
            </a:extLst>
          </p:cNvPr>
          <p:cNvSpPr/>
          <p:nvPr userDrawn="1"/>
        </p:nvSpPr>
        <p:spPr>
          <a:xfrm>
            <a:off x="647797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Latest demo references</a:t>
            </a:r>
          </a:p>
        </p:txBody>
      </p:sp>
      <p:sp>
        <p:nvSpPr>
          <p:cNvPr id="40" name="Rectangle 39">
            <a:extLst>
              <a:ext uri="{FF2B5EF4-FFF2-40B4-BE49-F238E27FC236}">
                <a16:creationId xmlns:a16="http://schemas.microsoft.com/office/drawing/2014/main" id="{CE8F7705-F040-2A42-B61E-305F9439C187}"/>
              </a:ext>
            </a:extLst>
          </p:cNvPr>
          <p:cNvSpPr/>
          <p:nvPr userDrawn="1"/>
        </p:nvSpPr>
        <p:spPr>
          <a:xfrm>
            <a:off x="8229170"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1200" b="1" spc="50">
                <a:solidFill>
                  <a:schemeClr val="bg2"/>
                </a:solidFill>
                <a:latin typeface="Segoe UI Semibold" panose="020B0502040204020203" pitchFamily="34" charset="0"/>
                <a:cs typeface="Segoe UI Semibold" panose="020B0502040204020203" pitchFamily="34" charset="0"/>
              </a:rPr>
              <a:t>Ways to engage PG, Champs</a:t>
            </a:r>
          </a:p>
        </p:txBody>
      </p:sp>
      <p:sp>
        <p:nvSpPr>
          <p:cNvPr id="41" name="Rectangle 40">
            <a:extLst>
              <a:ext uri="{FF2B5EF4-FFF2-40B4-BE49-F238E27FC236}">
                <a16:creationId xmlns:a16="http://schemas.microsoft.com/office/drawing/2014/main" id="{30067876-BF57-C741-A41A-6FFA060C88FD}"/>
              </a:ext>
            </a:extLst>
          </p:cNvPr>
          <p:cNvSpPr/>
          <p:nvPr userDrawn="1"/>
        </p:nvSpPr>
        <p:spPr>
          <a:xfrm>
            <a:off x="296379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1P v. 3P guidance</a:t>
            </a:r>
          </a:p>
        </p:txBody>
      </p:sp>
      <p:sp>
        <p:nvSpPr>
          <p:cNvPr id="42" name="Text Placeholder 3">
            <a:extLst>
              <a:ext uri="{FF2B5EF4-FFF2-40B4-BE49-F238E27FC236}">
                <a16:creationId xmlns:a16="http://schemas.microsoft.com/office/drawing/2014/main" id="{3990EBFA-AF71-704F-B3BD-C794CB8565BE}"/>
              </a:ext>
            </a:extLst>
          </p:cNvPr>
          <p:cNvSpPr txBox="1">
            <a:spLocks/>
          </p:cNvSpPr>
          <p:nvPr userDrawn="1"/>
        </p:nvSpPr>
        <p:spPr>
          <a:xfrm>
            <a:off x="836537" y="4428881"/>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Demos</a:t>
            </a:r>
          </a:p>
        </p:txBody>
      </p:sp>
      <p:sp>
        <p:nvSpPr>
          <p:cNvPr id="43" name="Text Placeholder 3">
            <a:extLst>
              <a:ext uri="{FF2B5EF4-FFF2-40B4-BE49-F238E27FC236}">
                <a16:creationId xmlns:a16="http://schemas.microsoft.com/office/drawing/2014/main" id="{0D7B0952-4346-4442-9CDF-FEA6BB599336}"/>
              </a:ext>
            </a:extLst>
          </p:cNvPr>
          <p:cNvSpPr txBox="1">
            <a:spLocks/>
          </p:cNvSpPr>
          <p:nvPr userDrawn="1"/>
        </p:nvSpPr>
        <p:spPr>
          <a:xfrm>
            <a:off x="836541" y="5373510"/>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Technical content</a:t>
            </a:r>
          </a:p>
        </p:txBody>
      </p:sp>
      <p:sp>
        <p:nvSpPr>
          <p:cNvPr id="44" name="Rectangle 43">
            <a:extLst>
              <a:ext uri="{FF2B5EF4-FFF2-40B4-BE49-F238E27FC236}">
                <a16:creationId xmlns:a16="http://schemas.microsoft.com/office/drawing/2014/main" id="{C8FB0EFB-E460-3C4B-8D27-CEE5326DA0E8}"/>
              </a:ext>
            </a:extLst>
          </p:cNvPr>
          <p:cNvSpPr/>
          <p:nvPr userDrawn="1"/>
        </p:nvSpPr>
        <p:spPr>
          <a:xfrm>
            <a:off x="4719584"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Ready-to-demo environment</a:t>
            </a:r>
          </a:p>
        </p:txBody>
      </p:sp>
      <p:sp>
        <p:nvSpPr>
          <p:cNvPr id="45" name="Rectangle 44">
            <a:extLst>
              <a:ext uri="{FF2B5EF4-FFF2-40B4-BE49-F238E27FC236}">
                <a16:creationId xmlns:a16="http://schemas.microsoft.com/office/drawing/2014/main" id="{F706B475-6572-974A-AA48-7E45D5EA6F04}"/>
              </a:ext>
            </a:extLst>
          </p:cNvPr>
          <p:cNvSpPr/>
          <p:nvPr userDrawn="1"/>
        </p:nvSpPr>
        <p:spPr>
          <a:xfrm>
            <a:off x="647797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DIY Demo guidance</a:t>
            </a:r>
          </a:p>
        </p:txBody>
      </p:sp>
      <p:sp>
        <p:nvSpPr>
          <p:cNvPr id="47" name="Rectangle 46">
            <a:extLst>
              <a:ext uri="{FF2B5EF4-FFF2-40B4-BE49-F238E27FC236}">
                <a16:creationId xmlns:a16="http://schemas.microsoft.com/office/drawing/2014/main" id="{2ACAD7FD-D379-A748-B39B-6233EF700293}"/>
              </a:ext>
            </a:extLst>
          </p:cNvPr>
          <p:cNvSpPr/>
          <p:nvPr userDrawn="1"/>
        </p:nvSpPr>
        <p:spPr>
          <a:xfrm>
            <a:off x="296379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Customer ready demo videos</a:t>
            </a:r>
          </a:p>
        </p:txBody>
      </p:sp>
      <p:sp>
        <p:nvSpPr>
          <p:cNvPr id="48" name="Rectangle 47">
            <a:extLst>
              <a:ext uri="{FF2B5EF4-FFF2-40B4-BE49-F238E27FC236}">
                <a16:creationId xmlns:a16="http://schemas.microsoft.com/office/drawing/2014/main" id="{8AC5253D-9788-6848-B9FB-F9B614DAFFF3}"/>
              </a:ext>
            </a:extLst>
          </p:cNvPr>
          <p:cNvSpPr/>
          <p:nvPr userDrawn="1"/>
        </p:nvSpPr>
        <p:spPr>
          <a:xfrm>
            <a:off x="4719584"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err="1">
                <a:latin typeface="Segoe UI Semibold" panose="020B0502040204020203" pitchFamily="34" charset="0"/>
                <a:cs typeface="Segoe UI Semibold" panose="020B0502040204020203" pitchFamily="34" charset="0"/>
              </a:rPr>
              <a:t>Techcommunity</a:t>
            </a:r>
            <a:r>
              <a:rPr lang="en-US" sz="1200" b="1" spc="50">
                <a:latin typeface="Segoe UI Semibold" panose="020B0502040204020203" pitchFamily="34" charset="0"/>
                <a:cs typeface="Segoe UI Semibold" panose="020B0502040204020203" pitchFamily="34" charset="0"/>
              </a:rPr>
              <a:t> blogs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9" name="Rectangle 48">
            <a:extLst>
              <a:ext uri="{FF2B5EF4-FFF2-40B4-BE49-F238E27FC236}">
                <a16:creationId xmlns:a16="http://schemas.microsoft.com/office/drawing/2014/main" id="{57556122-D0DE-0E4D-AA19-7CADF7B103A7}"/>
              </a:ext>
            </a:extLst>
          </p:cNvPr>
          <p:cNvSpPr/>
          <p:nvPr userDrawn="1"/>
        </p:nvSpPr>
        <p:spPr>
          <a:xfrm>
            <a:off x="647797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Azure blogs</a:t>
            </a:r>
          </a:p>
        </p:txBody>
      </p:sp>
      <p:sp>
        <p:nvSpPr>
          <p:cNvPr id="50" name="Rectangle 49">
            <a:extLst>
              <a:ext uri="{FF2B5EF4-FFF2-40B4-BE49-F238E27FC236}">
                <a16:creationId xmlns:a16="http://schemas.microsoft.com/office/drawing/2014/main" id="{F57D3451-E325-5E40-BB05-D141AE722BFD}"/>
              </a:ext>
            </a:extLst>
          </p:cNvPr>
          <p:cNvSpPr/>
          <p:nvPr userDrawn="1"/>
        </p:nvSpPr>
        <p:spPr>
          <a:xfrm>
            <a:off x="296379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Docs</a:t>
            </a:r>
            <a:endParaRPr lang="en-US" sz="1200" b="1" spc="50">
              <a:solidFill>
                <a:schemeClr val="bg2"/>
              </a:solidFill>
              <a:latin typeface="Segoe UI Semibold" panose="020B0502040204020203" pitchFamily="34" charset="0"/>
              <a:cs typeface="Segoe UI Semibold" panose="020B0502040204020203" pitchFamily="34" charset="0"/>
            </a:endParaRPr>
          </a:p>
        </p:txBody>
      </p:sp>
      <p:cxnSp>
        <p:nvCxnSpPr>
          <p:cNvPr id="52" name="Straight Connector 51">
            <a:extLst>
              <a:ext uri="{FF2B5EF4-FFF2-40B4-BE49-F238E27FC236}">
                <a16:creationId xmlns:a16="http://schemas.microsoft.com/office/drawing/2014/main" id="{E2268A02-617B-F840-9CA9-BCF43CD23A13}"/>
              </a:ext>
            </a:extLst>
          </p:cNvPr>
          <p:cNvCxnSpPr>
            <a:cxnSpLocks/>
            <a:stCxn id="31" idx="1"/>
          </p:cNvCxnSpPr>
          <p:nvPr userDrawn="1"/>
        </p:nvCxnSpPr>
        <p:spPr>
          <a:xfrm flipH="1">
            <a:off x="2542501" y="190077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55365B-D24D-2C45-87E5-AC57BE45584E}"/>
              </a:ext>
            </a:extLst>
          </p:cNvPr>
          <p:cNvCxnSpPr>
            <a:cxnSpLocks/>
          </p:cNvCxnSpPr>
          <p:nvPr userDrawn="1"/>
        </p:nvCxnSpPr>
        <p:spPr>
          <a:xfrm flipH="1">
            <a:off x="2542501" y="2847317"/>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D74A1C-794A-254C-B7D3-8C2D8C7B56BB}"/>
              </a:ext>
            </a:extLst>
          </p:cNvPr>
          <p:cNvCxnSpPr>
            <a:cxnSpLocks/>
          </p:cNvCxnSpPr>
          <p:nvPr userDrawn="1"/>
        </p:nvCxnSpPr>
        <p:spPr>
          <a:xfrm flipH="1">
            <a:off x="2542501" y="379449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8E49049-9227-E04E-B085-EB297690FFCC}"/>
              </a:ext>
            </a:extLst>
          </p:cNvPr>
          <p:cNvCxnSpPr>
            <a:cxnSpLocks/>
          </p:cNvCxnSpPr>
          <p:nvPr userDrawn="1"/>
        </p:nvCxnSpPr>
        <p:spPr>
          <a:xfrm flipH="1">
            <a:off x="2542501" y="4741675"/>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246B-91C3-B54D-A098-EA962E6D0635}"/>
              </a:ext>
            </a:extLst>
          </p:cNvPr>
          <p:cNvCxnSpPr>
            <a:cxnSpLocks/>
          </p:cNvCxnSpPr>
          <p:nvPr userDrawn="1"/>
        </p:nvCxnSpPr>
        <p:spPr>
          <a:xfrm flipH="1">
            <a:off x="2542501" y="5686303"/>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F0A36858-4C69-2543-9FD6-B3D9EA482537}"/>
              </a:ext>
            </a:extLst>
          </p:cNvPr>
          <p:cNvSpPr>
            <a:spLocks noGrp="1"/>
          </p:cNvSpPr>
          <p:nvPr>
            <p:ph type="title" hasCustomPrompt="1"/>
          </p:nvPr>
        </p:nvSpPr>
        <p:spPr>
          <a:xfrm>
            <a:off x="1671918" y="597476"/>
            <a:ext cx="8848164" cy="686163"/>
          </a:xfrm>
        </p:spPr>
        <p:txBody>
          <a:bodyPr anchor="t">
            <a:normAutofit/>
          </a:bodyPr>
          <a:lstStyle>
            <a:lvl1pPr algn="ctr">
              <a:defRPr sz="3600" b="1" i="0">
                <a:solidFill>
                  <a:schemeClr val="bg1"/>
                </a:solidFill>
                <a:latin typeface="Segoe UI Semibold" panose="020B0502040204020203" pitchFamily="34" charset="0"/>
                <a:cs typeface="Segoe UI Semibold" panose="020B0502040204020203" pitchFamily="34" charset="0"/>
              </a:defRPr>
            </a:lvl1pPr>
          </a:lstStyle>
          <a:p>
            <a:r>
              <a:rPr lang="en-US"/>
              <a:t>Field Resources</a:t>
            </a:r>
          </a:p>
        </p:txBody>
      </p:sp>
    </p:spTree>
    <p:extLst>
      <p:ext uri="{BB962C8B-B14F-4D97-AF65-F5344CB8AC3E}">
        <p14:creationId xmlns:p14="http://schemas.microsoft.com/office/powerpoint/2010/main" val="177381158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8594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34599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48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4272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271257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1322190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119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318076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500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421689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139E0A6-7F16-254D-8711-44FC2E3FF653}"/>
              </a:ext>
            </a:extLst>
          </p:cNvPr>
          <p:cNvSpPr/>
          <p:nvPr userDrawn="1"/>
        </p:nvSpPr>
        <p:spPr>
          <a:xfrm>
            <a:off x="0" y="0"/>
            <a:ext cx="6096002" cy="68579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EBEB"/>
              </a:solidFill>
            </a:endParaRPr>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sp>
        <p:nvSpPr>
          <p:cNvPr id="44" name="Content Placeholder 7">
            <a:extLst>
              <a:ext uri="{FF2B5EF4-FFF2-40B4-BE49-F238E27FC236}">
                <a16:creationId xmlns:a16="http://schemas.microsoft.com/office/drawing/2014/main" id="{90D8B6D7-B082-C348-AB2B-3EBACB7311E0}"/>
              </a:ext>
            </a:extLst>
          </p:cNvPr>
          <p:cNvSpPr>
            <a:spLocks noGrp="1"/>
          </p:cNvSpPr>
          <p:nvPr>
            <p:ph sz="quarter" idx="19"/>
          </p:nvPr>
        </p:nvSpPr>
        <p:spPr>
          <a:xfrm>
            <a:off x="6799523" y="861237"/>
            <a:ext cx="4688956" cy="5044240"/>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cxnSp>
        <p:nvCxnSpPr>
          <p:cNvPr id="45" name="Straight Connector 44">
            <a:extLst>
              <a:ext uri="{FF2B5EF4-FFF2-40B4-BE49-F238E27FC236}">
                <a16:creationId xmlns:a16="http://schemas.microsoft.com/office/drawing/2014/main" id="{7D10B101-2B8C-784A-B5C8-39DFCD113456}"/>
              </a:ext>
            </a:extLst>
          </p:cNvPr>
          <p:cNvCxnSpPr>
            <a:cxnSpLocks/>
          </p:cNvCxnSpPr>
          <p:nvPr userDrawn="1"/>
        </p:nvCxnSpPr>
        <p:spPr>
          <a:xfrm>
            <a:off x="542262" y="3977710"/>
            <a:ext cx="47952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Content Placeholder 7">
            <a:extLst>
              <a:ext uri="{FF2B5EF4-FFF2-40B4-BE49-F238E27FC236}">
                <a16:creationId xmlns:a16="http://schemas.microsoft.com/office/drawing/2014/main" id="{A9AC6C92-DA1E-EB47-98E1-7F5500F016A0}"/>
              </a:ext>
            </a:extLst>
          </p:cNvPr>
          <p:cNvSpPr>
            <a:spLocks noGrp="1"/>
          </p:cNvSpPr>
          <p:nvPr>
            <p:ph sz="quarter" idx="20" hasCustomPrompt="1"/>
          </p:nvPr>
        </p:nvSpPr>
        <p:spPr>
          <a:xfrm>
            <a:off x="542262" y="4367158"/>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66" name="Content Placeholder 7">
            <a:extLst>
              <a:ext uri="{FF2B5EF4-FFF2-40B4-BE49-F238E27FC236}">
                <a16:creationId xmlns:a16="http://schemas.microsoft.com/office/drawing/2014/main" id="{A8024EC2-3855-F348-B5B6-C9BE3C089F25}"/>
              </a:ext>
            </a:extLst>
          </p:cNvPr>
          <p:cNvSpPr>
            <a:spLocks noGrp="1"/>
          </p:cNvSpPr>
          <p:nvPr>
            <p:ph sz="quarter" idx="21" hasCustomPrompt="1"/>
          </p:nvPr>
        </p:nvSpPr>
        <p:spPr>
          <a:xfrm>
            <a:off x="2106414" y="4367469"/>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4" name="Content Placeholder 7">
            <a:extLst>
              <a:ext uri="{FF2B5EF4-FFF2-40B4-BE49-F238E27FC236}">
                <a16:creationId xmlns:a16="http://schemas.microsoft.com/office/drawing/2014/main" id="{B817C885-9EE0-9749-92FF-085149F1E3D2}"/>
              </a:ext>
            </a:extLst>
          </p:cNvPr>
          <p:cNvSpPr>
            <a:spLocks noGrp="1"/>
          </p:cNvSpPr>
          <p:nvPr>
            <p:ph sz="quarter" idx="22" hasCustomPrompt="1"/>
          </p:nvPr>
        </p:nvSpPr>
        <p:spPr>
          <a:xfrm>
            <a:off x="542262" y="2275220"/>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15" name="Content Placeholder 7">
            <a:extLst>
              <a:ext uri="{FF2B5EF4-FFF2-40B4-BE49-F238E27FC236}">
                <a16:creationId xmlns:a16="http://schemas.microsoft.com/office/drawing/2014/main" id="{592965C3-154F-E947-A46E-BA3D594E5F3F}"/>
              </a:ext>
            </a:extLst>
          </p:cNvPr>
          <p:cNvSpPr>
            <a:spLocks noGrp="1"/>
          </p:cNvSpPr>
          <p:nvPr>
            <p:ph sz="quarter" idx="23" hasCustomPrompt="1"/>
          </p:nvPr>
        </p:nvSpPr>
        <p:spPr>
          <a:xfrm>
            <a:off x="2106414" y="2275531"/>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spTree>
    <p:extLst>
      <p:ext uri="{BB962C8B-B14F-4D97-AF65-F5344CB8AC3E}">
        <p14:creationId xmlns:p14="http://schemas.microsoft.com/office/powerpoint/2010/main" val="29143517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579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44492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9207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125409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529067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8460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8684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835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131392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8603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3938845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30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22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072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2190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5407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29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7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2742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2452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77377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18954"/>
          <a:stretch/>
        </p:blipFill>
        <p:spPr>
          <a:xfrm>
            <a:off x="0" y="0"/>
            <a:ext cx="12192000" cy="6857999"/>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346700" y="1073150"/>
            <a:ext cx="5321300" cy="3556000"/>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79800504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6752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11907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0045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735443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98126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0784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44429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21971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4922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9093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itle and Content">
    <p:bg>
      <p:bgPr>
        <a:gradFill>
          <a:gsLst>
            <a:gs pos="81000">
              <a:srgbClr val="3C3C41"/>
            </a:gs>
            <a:gs pos="0">
              <a:schemeClr val="tx1"/>
            </a:gs>
          </a:gsLst>
          <a:lin ang="3000000" scaled="0"/>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D7E0E30-23C8-B446-8DD4-F1DBECF2AB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952" t="16491" r="27218" b="11242"/>
          <a:stretch/>
        </p:blipFill>
        <p:spPr>
          <a:xfrm>
            <a:off x="4105588" y="277895"/>
            <a:ext cx="8086412" cy="6580106"/>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6134260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45758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4556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929945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046598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3611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6678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913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92123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1735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6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22679" t="6978" r="5648" b="4590"/>
          <a:stretch/>
        </p:blipFill>
        <p:spPr>
          <a:xfrm>
            <a:off x="0" y="0"/>
            <a:ext cx="12192000" cy="6858000"/>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427722" y="687730"/>
            <a:ext cx="5984915" cy="4023165"/>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6134260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295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96532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9102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8956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238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3227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80848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8383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7329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072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311991" y="847898"/>
            <a:ext cx="6177231" cy="4963501"/>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54146"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54146"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54146"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243999" y="1752599"/>
            <a:ext cx="4445000" cy="287972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81810218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19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202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1864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877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24543825"/>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41757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711049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428389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667084118"/>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883790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0" y="292354"/>
            <a:ext cx="7568129" cy="6081109"/>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403137260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312138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864468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526167977"/>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7849886"/>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2940798836"/>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304124468"/>
      </p:ext>
    </p:extLst>
  </p:cSld>
  <p:clrMapOvr>
    <a:masterClrMapping/>
  </p:clrMapOvr>
  <p:transition>
    <p:fade/>
  </p:transition>
  <p:extLst>
    <p:ext uri="{DCECCB84-F9BA-43D5-87BE-67443E8EF086}">
      <p15:sldGuideLst xmlns:p15="http://schemas.microsoft.com/office/powerpoint/2012/main"/>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469084831"/>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418473647"/>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362261265"/>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1683102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chemeClr val="bg1"/>
        </a:solidFill>
        <a:effectLst/>
      </p:bgPr>
    </p:bg>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34295407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6232881"/>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383759339"/>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614102793"/>
      </p:ext>
    </p:extLst>
  </p:cSld>
  <p:clrMapOvr>
    <a:masterClrMapping/>
  </p:clrMapOvr>
  <p:transition>
    <p:fade/>
  </p:transition>
  <p:extLst>
    <p:ext uri="{DCECCB84-F9BA-43D5-87BE-67443E8EF086}">
      <p15:sldGuideLst xmlns:p15="http://schemas.microsoft.com/office/powerpoint/2012/main"/>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801540945"/>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79035869"/>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64599823"/>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032631646"/>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29252483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88881654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614466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19CAD2-BAE6-554C-B3DF-7201AD4FD02B}"/>
              </a:ext>
            </a:extLst>
          </p:cNvPr>
          <p:cNvSpPr/>
          <p:nvPr userDrawn="1"/>
        </p:nvSpPr>
        <p:spPr>
          <a:xfrm rot="10800000">
            <a:off x="1" y="0"/>
            <a:ext cx="12191998"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4289D3B-96F2-FD43-8ADB-0EA2006ED0AB}"/>
              </a:ext>
            </a:extLst>
          </p:cNvPr>
          <p:cNvGrpSpPr/>
          <p:nvPr userDrawn="1"/>
        </p:nvGrpSpPr>
        <p:grpSpPr>
          <a:xfrm>
            <a:off x="5573230" y="467754"/>
            <a:ext cx="6618769" cy="5922492"/>
            <a:chOff x="5573230" y="467754"/>
            <a:chExt cx="6618769" cy="5922492"/>
          </a:xfrm>
        </p:grpSpPr>
        <p:pic>
          <p:nvPicPr>
            <p:cNvPr id="11" name="Picture 10">
              <a:extLst>
                <a:ext uri="{FF2B5EF4-FFF2-40B4-BE49-F238E27FC236}">
                  <a16:creationId xmlns:a16="http://schemas.microsoft.com/office/drawing/2014/main" id="{1D710E44-0814-8144-8EAF-A7ED61E9DC9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11064"/>
            <a:stretch/>
          </p:blipFill>
          <p:spPr>
            <a:xfrm>
              <a:off x="5573230" y="467754"/>
              <a:ext cx="6618769" cy="5922492"/>
            </a:xfrm>
            <a:prstGeom prst="rect">
              <a:avLst/>
            </a:prstGeom>
          </p:spPr>
        </p:pic>
        <p:sp>
          <p:nvSpPr>
            <p:cNvPr id="13" name="Rectangle 12">
              <a:extLst>
                <a:ext uri="{FF2B5EF4-FFF2-40B4-BE49-F238E27FC236}">
                  <a16:creationId xmlns:a16="http://schemas.microsoft.com/office/drawing/2014/main" id="{DDDC7B8B-EF2D-CB47-9FC8-2B6BF157C5E0}"/>
                </a:ext>
              </a:extLst>
            </p:cNvPr>
            <p:cNvSpPr/>
            <p:nvPr/>
          </p:nvSpPr>
          <p:spPr bwMode="auto">
            <a:xfrm>
              <a:off x="7292473" y="1529895"/>
              <a:ext cx="4899526" cy="3450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50E6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2" y="3088321"/>
            <a:ext cx="4415818" cy="2919073"/>
          </a:xfrm>
        </p:spPr>
        <p:txBody>
          <a:bodyPr>
            <a:noAutofit/>
          </a:bodyPr>
          <a:lstStyle>
            <a:lvl1pPr marL="0" indent="0">
              <a:lnSpc>
                <a:spcPct val="150000"/>
              </a:lnSpc>
              <a:buNone/>
              <a:defRPr sz="1800" b="0" i="0">
                <a:solidFill>
                  <a:schemeClr val="bg1"/>
                </a:solidFill>
                <a:latin typeface="Segoe UI Semilight" panose="020B0402040204020203" pitchFamily="34" charset="0"/>
                <a:cs typeface="Segoe UI Semilight" panose="020B04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a:extLst>
              <a:ext uri="{FF2B5EF4-FFF2-40B4-BE49-F238E27FC236}">
                <a16:creationId xmlns:a16="http://schemas.microsoft.com/office/drawing/2014/main" id="{7244C941-A995-E94F-BF65-8C4D2E97BF3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7292473" y="1529391"/>
            <a:ext cx="4899527" cy="3451274"/>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4415818"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83586685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576340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62129680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5265900"/>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109599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76336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510252463"/>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85101"/>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70267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5791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64889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5891513" y="597477"/>
            <a:ext cx="5596964"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3721395" cy="1114365"/>
          </a:xfrm>
        </p:spPr>
        <p:txBody>
          <a:bodyPr anchor="t">
            <a:normAutofit/>
          </a:bodyPr>
          <a:lstStyle>
            <a:lvl1pPr>
              <a:defRPr sz="3600">
                <a:solidFill>
                  <a:schemeClr val="tx1"/>
                </a:solidFill>
              </a:defRPr>
            </a:lvl1pPr>
          </a:lstStyle>
          <a:p>
            <a:r>
              <a:rPr lang="en-US"/>
              <a:t>Content </a:t>
            </a:r>
            <a:br>
              <a:rPr lang="en-US"/>
            </a:br>
            <a:r>
              <a:rPr lang="en-US"/>
              <a:t>Title Here</a:t>
            </a:r>
          </a:p>
        </p:txBody>
      </p:sp>
      <p:sp>
        <p:nvSpPr>
          <p:cNvPr id="8" name="Content Placeholder 7">
            <a:extLst>
              <a:ext uri="{FF2B5EF4-FFF2-40B4-BE49-F238E27FC236}">
                <a16:creationId xmlns:a16="http://schemas.microsoft.com/office/drawing/2014/main" id="{CCA0760D-0319-764C-A2F4-C9F2F0CBC70B}"/>
              </a:ext>
            </a:extLst>
          </p:cNvPr>
          <p:cNvSpPr>
            <a:spLocks noGrp="1"/>
          </p:cNvSpPr>
          <p:nvPr>
            <p:ph sz="quarter" idx="10"/>
          </p:nvPr>
        </p:nvSpPr>
        <p:spPr>
          <a:xfrm>
            <a:off x="542262" y="2147776"/>
            <a:ext cx="3721394" cy="4036451"/>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7" name="Rectangle 16">
            <a:extLst>
              <a:ext uri="{FF2B5EF4-FFF2-40B4-BE49-F238E27FC236}">
                <a16:creationId xmlns:a16="http://schemas.microsoft.com/office/drawing/2014/main" id="{11B1BC2D-7EE2-8D4E-AE52-A2B99E8C5A61}"/>
              </a:ext>
            </a:extLst>
          </p:cNvPr>
          <p:cNvSpPr/>
          <p:nvPr userDrawn="1"/>
        </p:nvSpPr>
        <p:spPr>
          <a:xfrm>
            <a:off x="5135525" y="5208608"/>
            <a:ext cx="4101071" cy="11648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11433037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719360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878121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1894127074"/>
      </p:ext>
    </p:extLst>
  </p:cSld>
  <p:clrMapOvr>
    <a:masterClrMapping/>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4830596"/>
      </p:ext>
    </p:extLst>
  </p:cSld>
  <p:clrMapOvr>
    <a:masterClrMapping/>
  </p:clrMapOvr>
  <p:transition>
    <p:fade/>
  </p:transition>
  <p:extLst>
    <p:ext uri="{DCECCB84-F9BA-43D5-87BE-67443E8EF086}">
      <p15:sldGuideLst xmlns:p15="http://schemas.microsoft.com/office/powerpoint/2012/main"/>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840733693"/>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851B-53DD-42DE-B98F-EF9833BA2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1F285-23AA-4DB8-8E36-C7A35339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06130-252F-4873-AC60-0DEC35F31A95}"/>
              </a:ext>
            </a:extLst>
          </p:cNvPr>
          <p:cNvSpPr>
            <a:spLocks noGrp="1"/>
          </p:cNvSpPr>
          <p:nvPr>
            <p:ph type="dt" sz="half" idx="10"/>
          </p:nvPr>
        </p:nvSpPr>
        <p:spPr/>
        <p:txBody>
          <a:bodyPr/>
          <a:lstStyle/>
          <a:p>
            <a:fld id="{A8085009-E053-4CFC-B70B-71D82C275186}" type="datetimeFigureOut">
              <a:rPr lang="en-US" smtClean="0"/>
              <a:t>11/4/2022</a:t>
            </a:fld>
            <a:endParaRPr lang="en-US"/>
          </a:p>
        </p:txBody>
      </p:sp>
      <p:sp>
        <p:nvSpPr>
          <p:cNvPr id="5" name="Footer Placeholder 4">
            <a:extLst>
              <a:ext uri="{FF2B5EF4-FFF2-40B4-BE49-F238E27FC236}">
                <a16:creationId xmlns:a16="http://schemas.microsoft.com/office/drawing/2014/main" id="{5BBA483F-3C5E-46A7-A561-676168E03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7CB13-327A-4D39-9F62-1B27D551CDEC}"/>
              </a:ext>
            </a:extLst>
          </p:cNvPr>
          <p:cNvSpPr>
            <a:spLocks noGrp="1"/>
          </p:cNvSpPr>
          <p:nvPr>
            <p:ph type="sldNum" sz="quarter" idx="12"/>
          </p:nvPr>
        </p:nvSpPr>
        <p:spPr/>
        <p:txBody>
          <a:bodyPr/>
          <a:lstStyle/>
          <a:p>
            <a:fld id="{1A311F4F-3675-466E-9388-734BB41532D3}" type="slidenum">
              <a:rPr lang="en-US" smtClean="0"/>
              <a:t>‹#›</a:t>
            </a:fld>
            <a:endParaRPr lang="en-US"/>
          </a:p>
        </p:txBody>
      </p:sp>
    </p:spTree>
    <p:extLst>
      <p:ext uri="{BB962C8B-B14F-4D97-AF65-F5344CB8AC3E}">
        <p14:creationId xmlns:p14="http://schemas.microsoft.com/office/powerpoint/2010/main" val="329932518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08567738"/>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8796871"/>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78500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485807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6096000" y="612763"/>
            <a:ext cx="5384728"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1" name="Subtitle 2">
            <a:extLst>
              <a:ext uri="{FF2B5EF4-FFF2-40B4-BE49-F238E27FC236}">
                <a16:creationId xmlns:a16="http://schemas.microsoft.com/office/drawing/2014/main" id="{ABCEE710-0204-1B4D-B402-9780F66CA5AB}"/>
              </a:ext>
            </a:extLst>
          </p:cNvPr>
          <p:cNvSpPr>
            <a:spLocks noGrp="1"/>
          </p:cNvSpPr>
          <p:nvPr>
            <p:ph type="subTitle" idx="1" hasCustomPrompt="1"/>
          </p:nvPr>
        </p:nvSpPr>
        <p:spPr>
          <a:xfrm>
            <a:off x="694662" y="2227299"/>
            <a:ext cx="4489520"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2" name="Content Placeholder 7">
            <a:extLst>
              <a:ext uri="{FF2B5EF4-FFF2-40B4-BE49-F238E27FC236}">
                <a16:creationId xmlns:a16="http://schemas.microsoft.com/office/drawing/2014/main" id="{78548A0F-8BFA-7C40-B1F2-1056AF288DB2}"/>
              </a:ext>
            </a:extLst>
          </p:cNvPr>
          <p:cNvSpPr>
            <a:spLocks noGrp="1"/>
          </p:cNvSpPr>
          <p:nvPr>
            <p:ph sz="quarter" idx="20"/>
          </p:nvPr>
        </p:nvSpPr>
        <p:spPr>
          <a:xfrm>
            <a:off x="694663" y="3088321"/>
            <a:ext cx="4489520"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4489521"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51666852"/>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967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5966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05877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551491683"/>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18168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458444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151761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747345833"/>
      </p:ext>
    </p:extLst>
  </p:cSld>
  <p:clrMapOvr>
    <a:masterClrMapping/>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945612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619988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10081367" cy="76208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7494183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18466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674546435"/>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1164777"/>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4084571818"/>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173891043"/>
      </p:ext>
    </p:extLst>
  </p:cSld>
  <p:clrMapOvr>
    <a:masterClrMapping/>
  </p:clrMapOvr>
  <p:transition>
    <p:fade/>
  </p:transition>
  <p:extLst>
    <p:ext uri="{DCECCB84-F9BA-43D5-87BE-67443E8EF086}">
      <p15:sldGuideLst xmlns:p15="http://schemas.microsoft.com/office/powerpoint/2012/main"/>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74704427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332940425"/>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4012876686"/>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794931237"/>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6839182"/>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86076386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76363517"/>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768636221"/>
      </p:ext>
    </p:extLst>
  </p:cSld>
  <p:clrMapOvr>
    <a:masterClrMapping/>
  </p:clrMapOvr>
  <p:transition>
    <p:fade/>
  </p:transition>
  <p:extLst>
    <p:ext uri="{DCECCB84-F9BA-43D5-87BE-67443E8EF086}">
      <p15:sldGuideLst xmlns:p15="http://schemas.microsoft.com/office/powerpoint/2012/main"/>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948013909"/>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231497085"/>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76837361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159297373"/>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04095507"/>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965909750"/>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222261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034575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End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456965-7C8F-D64A-A5A8-3FFB1D626A75}"/>
              </a:ext>
            </a:extLst>
          </p:cNvPr>
          <p:cNvSpPr txBox="1"/>
          <p:nvPr userDrawn="1"/>
        </p:nvSpPr>
        <p:spPr>
          <a:xfrm>
            <a:off x="387275" y="6239436"/>
            <a:ext cx="10962042" cy="490647"/>
          </a:xfrm>
          <a:prstGeom prst="rect">
            <a:avLst/>
          </a:prstGeom>
          <a:noFill/>
        </p:spPr>
        <p:txBody>
          <a:bodyPr wrap="square" rtlCol="0">
            <a:spAutoFit/>
          </a:bodyPr>
          <a:lstStyle/>
          <a:p>
            <a:pPr>
              <a:lnSpc>
                <a:spcPct val="150000"/>
              </a:lnSpc>
            </a:pPr>
            <a:r>
              <a:rPr lang="en-US" sz="600" b="0" i="0">
                <a:latin typeface="Segoe UI" panose="020B0502040204020203" pitchFamily="34" charset="0"/>
                <a:cs typeface="Segoe UI" panose="020B0502040204020203" pitchFamily="34" charset="0"/>
              </a:rPr>
              <a:t>© 2020 Microsoft Corporation. All rights reserved. Microsoft, Windows, Windows Vista and other product names are or may be registered trademarks and/or trademarks in the U.S. and/or other countries.</a:t>
            </a:r>
          </a:p>
          <a:p>
            <a:pPr>
              <a:lnSpc>
                <a:spcPct val="150000"/>
              </a:lnSpc>
            </a:pPr>
            <a:r>
              <a:rPr lang="en-US" sz="600" b="0" i="0">
                <a:latin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descr="A close up of a sign&#10;&#10;Description automatically generated">
            <a:extLst>
              <a:ext uri="{FF2B5EF4-FFF2-40B4-BE49-F238E27FC236}">
                <a16:creationId xmlns:a16="http://schemas.microsoft.com/office/drawing/2014/main" id="{BCF7F8FB-3E02-034A-8398-4BB6E6D452DF}"/>
              </a:ext>
            </a:extLst>
          </p:cNvPr>
          <p:cNvPicPr>
            <a:picLocks noChangeAspect="1"/>
          </p:cNvPicPr>
          <p:nvPr userDrawn="1"/>
        </p:nvPicPr>
        <p:blipFill>
          <a:blip r:embed="rId2"/>
          <a:stretch>
            <a:fillRect/>
          </a:stretch>
        </p:blipFill>
        <p:spPr>
          <a:xfrm>
            <a:off x="504539" y="3183675"/>
            <a:ext cx="2296503" cy="490647"/>
          </a:xfrm>
          <a:prstGeom prst="rect">
            <a:avLst/>
          </a:prstGeom>
        </p:spPr>
      </p:pic>
    </p:spTree>
    <p:extLst>
      <p:ext uri="{BB962C8B-B14F-4D97-AF65-F5344CB8AC3E}">
        <p14:creationId xmlns:p14="http://schemas.microsoft.com/office/powerpoint/2010/main" val="245592334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708394825"/>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215438190"/>
      </p:ext>
    </p:extLst>
  </p:cSld>
  <p:clrMapOvr>
    <a:masterClrMapping/>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960534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79358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146850457"/>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029676"/>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408081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164588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04430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796200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55630104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47752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525492467"/>
      </p:ext>
    </p:extLst>
  </p:cSld>
  <p:clrMapOvr>
    <a:masterClrMapping/>
  </p:clrMapOvr>
  <p:transition>
    <p:fade/>
  </p:transition>
  <p:extLst>
    <p:ext uri="{DCECCB84-F9BA-43D5-87BE-67443E8EF086}">
      <p15:sldGuideLst xmlns:p15="http://schemas.microsoft.com/office/powerpoint/2012/main"/>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297415668"/>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851B-53DD-42DE-B98F-EF9833BA2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1F285-23AA-4DB8-8E36-C7A35339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06130-252F-4873-AC60-0DEC35F31A95}"/>
              </a:ext>
            </a:extLst>
          </p:cNvPr>
          <p:cNvSpPr>
            <a:spLocks noGrp="1"/>
          </p:cNvSpPr>
          <p:nvPr>
            <p:ph type="dt" sz="half" idx="10"/>
          </p:nvPr>
        </p:nvSpPr>
        <p:spPr/>
        <p:txBody>
          <a:bodyPr/>
          <a:lstStyle/>
          <a:p>
            <a:fld id="{A8085009-E053-4CFC-B70B-71D82C275186}" type="datetimeFigureOut">
              <a:rPr lang="en-US" smtClean="0"/>
              <a:t>11/4/2022</a:t>
            </a:fld>
            <a:endParaRPr lang="en-US"/>
          </a:p>
        </p:txBody>
      </p:sp>
      <p:sp>
        <p:nvSpPr>
          <p:cNvPr id="5" name="Footer Placeholder 4">
            <a:extLst>
              <a:ext uri="{FF2B5EF4-FFF2-40B4-BE49-F238E27FC236}">
                <a16:creationId xmlns:a16="http://schemas.microsoft.com/office/drawing/2014/main" id="{5BBA483F-3C5E-46A7-A561-676168E03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7CB13-327A-4D39-9F62-1B27D551CDEC}"/>
              </a:ext>
            </a:extLst>
          </p:cNvPr>
          <p:cNvSpPr>
            <a:spLocks noGrp="1"/>
          </p:cNvSpPr>
          <p:nvPr>
            <p:ph type="sldNum" sz="quarter" idx="12"/>
          </p:nvPr>
        </p:nvSpPr>
        <p:spPr/>
        <p:txBody>
          <a:bodyPr/>
          <a:lstStyle/>
          <a:p>
            <a:fld id="{1A311F4F-3675-466E-9388-734BB41532D3}" type="slidenum">
              <a:rPr lang="en-US" smtClean="0"/>
              <a:t>‹#›</a:t>
            </a:fld>
            <a:endParaRPr lang="en-US"/>
          </a:p>
        </p:txBody>
      </p:sp>
    </p:spTree>
    <p:extLst>
      <p:ext uri="{BB962C8B-B14F-4D97-AF65-F5344CB8AC3E}">
        <p14:creationId xmlns:p14="http://schemas.microsoft.com/office/powerpoint/2010/main" val="344956529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732540796"/>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5763394"/>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26348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1996"/>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455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84952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72085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8966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9819555"/>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235465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8028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418672586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36140629"/>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96457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36367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5482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78662337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136796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213130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44067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7155704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1949579"/>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0764749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536805959"/>
      </p:ext>
    </p:extLst>
  </p:cSld>
  <p:clrMapOvr>
    <a:masterClrMapping/>
  </p:clrMapOvr>
  <p:transition>
    <p:fade/>
  </p:transition>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85084522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82693996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6679835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6504213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2274092"/>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99665392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940567261"/>
      </p:ext>
    </p:extLst>
  </p:cSld>
  <p:clrMapOvr>
    <a:masterClrMapping/>
  </p:clrMapOvr>
  <p:transition>
    <p:fade/>
  </p:transition>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2080507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49680733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127331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99404298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41312126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5773506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0034827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487430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60155148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39925323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780304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776864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9679596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11650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20680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1898349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71611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753862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871620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029786943"/>
      </p:ext>
    </p:extLst>
  </p:cSld>
  <p:clrMapOvr>
    <a:masterClrMapping/>
  </p:clrMapOvr>
  <p:transition>
    <p:fade/>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73869755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851B-53DD-42DE-B98F-EF9833BA2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1F285-23AA-4DB8-8E36-C7A35339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06130-252F-4873-AC60-0DEC35F31A95}"/>
              </a:ext>
            </a:extLst>
          </p:cNvPr>
          <p:cNvSpPr>
            <a:spLocks noGrp="1"/>
          </p:cNvSpPr>
          <p:nvPr>
            <p:ph type="dt" sz="half" idx="10"/>
          </p:nvPr>
        </p:nvSpPr>
        <p:spPr/>
        <p:txBody>
          <a:bodyPr/>
          <a:lstStyle/>
          <a:p>
            <a:fld id="{A8085009-E053-4CFC-B70B-71D82C275186}" type="datetimeFigureOut">
              <a:rPr lang="en-US" smtClean="0"/>
              <a:t>11/4/2022</a:t>
            </a:fld>
            <a:endParaRPr lang="en-US"/>
          </a:p>
        </p:txBody>
      </p:sp>
      <p:sp>
        <p:nvSpPr>
          <p:cNvPr id="5" name="Footer Placeholder 4">
            <a:extLst>
              <a:ext uri="{FF2B5EF4-FFF2-40B4-BE49-F238E27FC236}">
                <a16:creationId xmlns:a16="http://schemas.microsoft.com/office/drawing/2014/main" id="{5BBA483F-3C5E-46A7-A561-676168E03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7CB13-327A-4D39-9F62-1B27D551CDEC}"/>
              </a:ext>
            </a:extLst>
          </p:cNvPr>
          <p:cNvSpPr>
            <a:spLocks noGrp="1"/>
          </p:cNvSpPr>
          <p:nvPr>
            <p:ph type="sldNum" sz="quarter" idx="12"/>
          </p:nvPr>
        </p:nvSpPr>
        <p:spPr/>
        <p:txBody>
          <a:bodyPr/>
          <a:lstStyle/>
          <a:p>
            <a:fld id="{1A311F4F-3675-466E-9388-734BB41532D3}" type="slidenum">
              <a:rPr lang="en-US" smtClean="0"/>
              <a:t>‹#›</a:t>
            </a:fld>
            <a:endParaRPr lang="en-US"/>
          </a:p>
        </p:txBody>
      </p:sp>
    </p:spTree>
    <p:extLst>
      <p:ext uri="{BB962C8B-B14F-4D97-AF65-F5344CB8AC3E}">
        <p14:creationId xmlns:p14="http://schemas.microsoft.com/office/powerpoint/2010/main" val="16788709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64501059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160045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93526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40575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4086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128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957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595401118"/>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61726489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72869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604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51194"/>
          </a:xfrm>
        </p:spPr>
        <p:txBody>
          <a:bodyPr wrap="square">
            <a:spAutoFit/>
          </a:bodyPr>
          <a:lstStyle>
            <a:lvl1pPr marL="0" indent="0">
              <a:spcBef>
                <a:spcPts val="1200"/>
              </a:spcBef>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8110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51194"/>
          </a:xfrm>
        </p:spPr>
        <p:txBody>
          <a:bodyPr/>
          <a:lstStyle>
            <a:lvl1pPr>
              <a:defRPr sz="2400">
                <a:latin typeface="+mn-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88680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5509610" cy="1551194"/>
          </a:xfrm>
        </p:spPr>
        <p:txBody>
          <a:bodyPr wrap="square">
            <a:spAutoFit/>
          </a:bodyPr>
          <a:lstStyle>
            <a:lvl1pPr marL="0" indent="0">
              <a:spcBef>
                <a:spcPts val="1200"/>
              </a:spcBef>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2246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770143"/>
            <a:ext cx="5509610" cy="1489639"/>
          </a:xfrm>
        </p:spPr>
        <p:txBody>
          <a:bodyPr wrap="square">
            <a:spAutoFit/>
          </a:bodyPr>
          <a:lstStyle>
            <a:lvl1pPr marL="0" indent="0">
              <a:spcBef>
                <a:spcPts val="1200"/>
              </a:spcBef>
              <a:buNone/>
              <a:defRPr sz="2000">
                <a:latin typeface="+mn-lt"/>
              </a:defRPr>
            </a:lvl1pPr>
            <a:lvl2pPr marL="228600" indent="0">
              <a:buNone/>
              <a:defRPr sz="1800"/>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8D9A5702-B61F-4DDF-B539-760B9BD33900}"/>
              </a:ext>
            </a:extLst>
          </p:cNvPr>
          <p:cNvSpPr>
            <a:spLocks noGrp="1"/>
          </p:cNvSpPr>
          <p:nvPr>
            <p:ph type="body" sz="quarter" idx="11" hasCustomPrompt="1"/>
          </p:nvPr>
        </p:nvSpPr>
        <p:spPr>
          <a:xfrm>
            <a:off x="588962" y="1131988"/>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spTree>
    <p:extLst>
      <p:ext uri="{BB962C8B-B14F-4D97-AF65-F5344CB8AC3E}">
        <p14:creationId xmlns:p14="http://schemas.microsoft.com/office/powerpoint/2010/main" val="3630693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plit,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580362"/>
            <a:ext cx="4089123" cy="1077218"/>
          </a:xfrm>
        </p:spPr>
        <p:txBody>
          <a:bodyPr wrap="square">
            <a:spAutoFit/>
          </a:bodyPr>
          <a:lstStyle>
            <a:lvl1pPr marL="0" indent="0">
              <a:spcBef>
                <a:spcPts val="1200"/>
              </a:spcBef>
              <a:buNone/>
              <a:defRPr sz="1600">
                <a:solidFill>
                  <a:schemeClr val="accent1"/>
                </a:solidFill>
                <a:latin typeface="+mj-lt"/>
              </a:defRPr>
            </a:lvl1pPr>
            <a:lvl2pPr marL="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85F643DC-A566-43B4-99A5-6BAFDC4C8F14}"/>
              </a:ext>
            </a:extLst>
          </p:cNvPr>
          <p:cNvCxnSpPr>
            <a:cxnSpLocks/>
          </p:cNvCxnSpPr>
          <p:nvPr userDrawn="1"/>
        </p:nvCxnSpPr>
        <p:spPr>
          <a:xfrm>
            <a:off x="4985548" y="1436688"/>
            <a:ext cx="0" cy="5073517"/>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2174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plit, no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588988"/>
            <a:ext cx="4158136" cy="1058751"/>
          </a:xfrm>
        </p:spPr>
        <p:txBody>
          <a:bodyPr wrap="square">
            <a:spAutoFit/>
          </a:bodyPr>
          <a:lstStyle>
            <a:lvl1pPr marL="0" indent="0">
              <a:spcBef>
                <a:spcPts val="1200"/>
              </a:spcBef>
              <a:buNone/>
              <a:defRPr sz="1600">
                <a:solidFill>
                  <a:schemeClr val="tx1"/>
                </a:solidFill>
                <a:latin typeface="+mn-lt"/>
              </a:defRPr>
            </a:lvl1pPr>
            <a:lvl2pPr marL="22860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8E5661B7-4102-4D44-A133-9BB797D859BD}"/>
              </a:ext>
            </a:extLst>
          </p:cNvPr>
          <p:cNvCxnSpPr>
            <a:cxnSpLocks/>
          </p:cNvCxnSpPr>
          <p:nvPr userDrawn="1"/>
        </p:nvCxnSpPr>
        <p:spPr>
          <a:xfrm>
            <a:off x="4985548" y="1436688"/>
            <a:ext cx="0" cy="5073517"/>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501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Split, no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847780"/>
            <a:ext cx="4158136" cy="1058751"/>
          </a:xfrm>
        </p:spPr>
        <p:txBody>
          <a:bodyPr wrap="square">
            <a:spAutoFit/>
          </a:bodyPr>
          <a:lstStyle>
            <a:lvl1pPr marL="0" indent="0">
              <a:spcBef>
                <a:spcPts val="1200"/>
              </a:spcBef>
              <a:buNone/>
              <a:defRPr sz="1600">
                <a:solidFill>
                  <a:schemeClr val="tx1"/>
                </a:solidFill>
                <a:latin typeface="+mn-lt"/>
              </a:defRPr>
            </a:lvl1pPr>
            <a:lvl2pPr marL="22860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8E5661B7-4102-4D44-A133-9BB797D859BD}"/>
              </a:ext>
            </a:extLst>
          </p:cNvPr>
          <p:cNvCxnSpPr>
            <a:cxnSpLocks/>
          </p:cNvCxnSpPr>
          <p:nvPr userDrawn="1"/>
        </p:nvCxnSpPr>
        <p:spPr>
          <a:xfrm>
            <a:off x="4985548" y="1630392"/>
            <a:ext cx="0" cy="4879813"/>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ext Placeholder 3">
            <a:extLst>
              <a:ext uri="{FF2B5EF4-FFF2-40B4-BE49-F238E27FC236}">
                <a16:creationId xmlns:a16="http://schemas.microsoft.com/office/drawing/2014/main" id="{8CBEECB1-EBA9-4815-B437-5EFC35C522D3}"/>
              </a:ext>
            </a:extLst>
          </p:cNvPr>
          <p:cNvSpPr>
            <a:spLocks noGrp="1"/>
          </p:cNvSpPr>
          <p:nvPr>
            <p:ph type="body" sz="quarter" idx="11" hasCustomPrompt="1"/>
          </p:nvPr>
        </p:nvSpPr>
        <p:spPr>
          <a:xfrm>
            <a:off x="588962" y="1067356"/>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spTree>
    <p:extLst>
      <p:ext uri="{BB962C8B-B14F-4D97-AF65-F5344CB8AC3E}">
        <p14:creationId xmlns:p14="http://schemas.microsoft.com/office/powerpoint/2010/main" val="40147270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plit, subtitle,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770143"/>
            <a:ext cx="4158136" cy="1077218"/>
          </a:xfrm>
        </p:spPr>
        <p:txBody>
          <a:bodyPr wrap="square">
            <a:spAutoFit/>
          </a:bodyPr>
          <a:lstStyle>
            <a:lvl1pPr marL="0" indent="0">
              <a:spcBef>
                <a:spcPts val="1200"/>
              </a:spcBef>
              <a:buNone/>
              <a:defRPr sz="1600">
                <a:solidFill>
                  <a:schemeClr val="accent1"/>
                </a:solidFill>
                <a:latin typeface="+mj-lt"/>
              </a:defRPr>
            </a:lvl1pPr>
            <a:lvl2pPr marL="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8D9A5702-B61F-4DDF-B539-760B9BD33900}"/>
              </a:ext>
            </a:extLst>
          </p:cNvPr>
          <p:cNvSpPr>
            <a:spLocks noGrp="1"/>
          </p:cNvSpPr>
          <p:nvPr>
            <p:ph type="body" sz="quarter" idx="11" hasCustomPrompt="1"/>
          </p:nvPr>
        </p:nvSpPr>
        <p:spPr>
          <a:xfrm>
            <a:off x="588962" y="1067356"/>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cxnSp>
        <p:nvCxnSpPr>
          <p:cNvPr id="9" name="Straight Connector 8">
            <a:extLst>
              <a:ext uri="{FF2B5EF4-FFF2-40B4-BE49-F238E27FC236}">
                <a16:creationId xmlns:a16="http://schemas.microsoft.com/office/drawing/2014/main" id="{9A93D497-ABAF-40C3-AF7A-FF1ABD662D8B}"/>
              </a:ext>
            </a:extLst>
          </p:cNvPr>
          <p:cNvCxnSpPr>
            <a:cxnSpLocks/>
          </p:cNvCxnSpPr>
          <p:nvPr userDrawn="1"/>
        </p:nvCxnSpPr>
        <p:spPr>
          <a:xfrm>
            <a:off x="4985548" y="1630392"/>
            <a:ext cx="0" cy="4879813"/>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899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6924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585530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15400947"/>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320214140"/>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FF89-622D-4067-902F-1157D8B9FBB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7693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FF89-622D-4067-902F-1157D8B9FBB4}"/>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9D073AD8-7E26-44F1-BD83-337956D6A760}"/>
              </a:ext>
            </a:extLst>
          </p:cNvPr>
          <p:cNvSpPr>
            <a:spLocks noGrp="1"/>
          </p:cNvSpPr>
          <p:nvPr>
            <p:ph type="body" sz="quarter" idx="10" hasCustomPrompt="1"/>
          </p:nvPr>
        </p:nvSpPr>
        <p:spPr>
          <a:xfrm>
            <a:off x="588962" y="1131988"/>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spTree>
    <p:extLst>
      <p:ext uri="{BB962C8B-B14F-4D97-AF65-F5344CB8AC3E}">
        <p14:creationId xmlns:p14="http://schemas.microsoft.com/office/powerpoint/2010/main" val="81387568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551194"/>
          </a:xfrm>
        </p:spPr>
        <p:txBody>
          <a:bodyPr wrap="square">
            <a:spAutoFit/>
          </a:bodyPr>
          <a:lstStyle>
            <a:lvl1pPr marL="0" indent="0">
              <a:spcBef>
                <a:spcPts val="1224"/>
              </a:spcBef>
              <a:buClr>
                <a:schemeClr val="tx1"/>
              </a:buClr>
              <a:buFont typeface="Wingdings" panose="05000000000000000000" pitchFamily="2" charset="2"/>
              <a:buNone/>
              <a:defRPr sz="2400" b="0">
                <a:solidFill>
                  <a:schemeClr val="tx1"/>
                </a:solidFill>
                <a:latin typeface="+mn-lt"/>
                <a:cs typeface="Segoe UI Semilight" panose="020B0402040204020203" pitchFamily="34" charset="0"/>
              </a:defRPr>
            </a:lvl1pPr>
            <a:lvl2pPr marL="255588" indent="0">
              <a:buFont typeface="Wingdings" panose="05000000000000000000" pitchFamily="2" charset="2"/>
              <a:buNone/>
              <a:defRPr sz="2000" b="0">
                <a:solidFill>
                  <a:schemeClr val="tx1"/>
                </a:solidFill>
                <a:latin typeface="+mn-lt"/>
              </a:defRPr>
            </a:lvl2pPr>
            <a:lvl3pPr marL="450850" indent="0">
              <a:buFont typeface="Wingdings" panose="05000000000000000000" pitchFamily="2" charset="2"/>
              <a:buNone/>
              <a:tabLst/>
              <a:defRPr sz="1600" b="0">
                <a:solidFill>
                  <a:schemeClr val="tx1"/>
                </a:solidFill>
                <a:latin typeface="+mn-lt"/>
              </a:defRPr>
            </a:lvl3pPr>
            <a:lvl4pPr marL="652462" indent="0">
              <a:buFont typeface="Wingdings" panose="05000000000000000000" pitchFamily="2" charset="2"/>
              <a:buNone/>
              <a:defRPr sz="1400" b="0">
                <a:solidFill>
                  <a:schemeClr val="tx1"/>
                </a:solidFill>
                <a:latin typeface="+mn-lt"/>
              </a:defRPr>
            </a:lvl4pPr>
            <a:lvl5pPr marL="854075" indent="0">
              <a:buFont typeface="Wingdings" panose="05000000000000000000" pitchFamily="2" charset="2"/>
              <a:buNone/>
              <a:tabLst/>
              <a:defRPr sz="1400" b="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551194"/>
          </a:xfrm>
        </p:spPr>
        <p:txBody>
          <a:bodyPr wrap="square">
            <a:spAutoFit/>
          </a:bodyPr>
          <a:lstStyle>
            <a:lvl1pPr marL="0" indent="0">
              <a:spcBef>
                <a:spcPts val="1224"/>
              </a:spcBef>
              <a:buClr>
                <a:schemeClr val="tx1"/>
              </a:buClr>
              <a:buFont typeface="Wingdings" panose="05000000000000000000" pitchFamily="2" charset="2"/>
              <a:buNone/>
              <a:defRPr sz="2400" b="0">
                <a:solidFill>
                  <a:schemeClr val="tx1"/>
                </a:solidFill>
                <a:latin typeface="+mn-lt"/>
                <a:cs typeface="Segoe UI Semilight" panose="020B0402040204020203" pitchFamily="34" charset="0"/>
              </a:defRPr>
            </a:lvl1pPr>
            <a:lvl2pPr marL="255588" indent="0">
              <a:buFont typeface="Wingdings" panose="05000000000000000000" pitchFamily="2" charset="2"/>
              <a:buNone/>
              <a:defRPr sz="2000" b="0">
                <a:solidFill>
                  <a:schemeClr val="tx1"/>
                </a:solidFill>
                <a:latin typeface="+mn-lt"/>
              </a:defRPr>
            </a:lvl2pPr>
            <a:lvl3pPr marL="450850" indent="0">
              <a:buFont typeface="Wingdings" panose="05000000000000000000" pitchFamily="2" charset="2"/>
              <a:buNone/>
              <a:tabLst/>
              <a:defRPr sz="1600" b="0">
                <a:solidFill>
                  <a:schemeClr val="tx1"/>
                </a:solidFill>
                <a:latin typeface="+mn-lt"/>
              </a:defRPr>
            </a:lvl3pPr>
            <a:lvl4pPr marL="652462" indent="0">
              <a:buFont typeface="Wingdings" panose="05000000000000000000" pitchFamily="2" charset="2"/>
              <a:buNone/>
              <a:defRPr sz="1400" b="0">
                <a:solidFill>
                  <a:schemeClr val="tx1"/>
                </a:solidFill>
                <a:latin typeface="+mn-lt"/>
              </a:defRPr>
            </a:lvl4pPr>
            <a:lvl5pPr marL="854075" indent="0">
              <a:buFont typeface="Wingdings" panose="05000000000000000000" pitchFamily="2" charset="2"/>
              <a:buNone/>
              <a:tabLst/>
              <a:defRPr sz="1400" b="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75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47" Type="http://schemas.openxmlformats.org/officeDocument/2006/relationships/slideLayout" Target="../slideLayouts/slideLayout80.xml"/><Relationship Id="rId50" Type="http://schemas.openxmlformats.org/officeDocument/2006/relationships/theme" Target="../theme/theme2.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9" Type="http://schemas.openxmlformats.org/officeDocument/2006/relationships/slideLayout" Target="../slideLayouts/slideLayout62.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45" Type="http://schemas.openxmlformats.org/officeDocument/2006/relationships/slideLayout" Target="../slideLayouts/slideLayout78.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49" Type="http://schemas.openxmlformats.org/officeDocument/2006/relationships/slideLayout" Target="../slideLayouts/slideLayout82.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4" Type="http://schemas.openxmlformats.org/officeDocument/2006/relationships/slideLayout" Target="../slideLayouts/slideLayout77.xml"/><Relationship Id="rId52" Type="http://schemas.openxmlformats.org/officeDocument/2006/relationships/image" Target="../media/image13.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 Id="rId48" Type="http://schemas.openxmlformats.org/officeDocument/2006/relationships/slideLayout" Target="../slideLayouts/slideLayout81.xml"/><Relationship Id="rId8" Type="http://schemas.openxmlformats.org/officeDocument/2006/relationships/slideLayout" Target="../slideLayouts/slideLayout41.xml"/><Relationship Id="rId51" Type="http://schemas.openxmlformats.org/officeDocument/2006/relationships/image" Target="../media/image12.emf"/><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46" Type="http://schemas.openxmlformats.org/officeDocument/2006/relationships/slideLayout" Target="../slideLayouts/slideLayout79.xml"/><Relationship Id="rId20" Type="http://schemas.openxmlformats.org/officeDocument/2006/relationships/slideLayout" Target="../slideLayouts/slideLayout53.xml"/><Relationship Id="rId41" Type="http://schemas.openxmlformats.org/officeDocument/2006/relationships/slideLayout" Target="../slideLayouts/slideLayout74.xml"/><Relationship Id="rId1" Type="http://schemas.openxmlformats.org/officeDocument/2006/relationships/slideLayout" Target="../slideLayouts/slideLayout34.xml"/><Relationship Id="rId6"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5.xml"/><Relationship Id="rId18" Type="http://schemas.openxmlformats.org/officeDocument/2006/relationships/slideLayout" Target="../slideLayouts/slideLayout100.xml"/><Relationship Id="rId26" Type="http://schemas.openxmlformats.org/officeDocument/2006/relationships/slideLayout" Target="../slideLayouts/slideLayout108.xml"/><Relationship Id="rId3" Type="http://schemas.openxmlformats.org/officeDocument/2006/relationships/slideLayout" Target="../slideLayouts/slideLayout85.xml"/><Relationship Id="rId21" Type="http://schemas.openxmlformats.org/officeDocument/2006/relationships/slideLayout" Target="../slideLayouts/slideLayout103.xml"/><Relationship Id="rId34" Type="http://schemas.openxmlformats.org/officeDocument/2006/relationships/theme" Target="../theme/theme3.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slideLayout" Target="../slideLayouts/slideLayout99.xml"/><Relationship Id="rId25" Type="http://schemas.openxmlformats.org/officeDocument/2006/relationships/slideLayout" Target="../slideLayouts/slideLayout107.xml"/><Relationship Id="rId33" Type="http://schemas.openxmlformats.org/officeDocument/2006/relationships/slideLayout" Target="../slideLayouts/slideLayout115.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20" Type="http://schemas.openxmlformats.org/officeDocument/2006/relationships/slideLayout" Target="../slideLayouts/slideLayout102.xml"/><Relationship Id="rId29" Type="http://schemas.openxmlformats.org/officeDocument/2006/relationships/slideLayout" Target="../slideLayouts/slideLayout111.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24" Type="http://schemas.openxmlformats.org/officeDocument/2006/relationships/slideLayout" Target="../slideLayouts/slideLayout106.xml"/><Relationship Id="rId32" Type="http://schemas.openxmlformats.org/officeDocument/2006/relationships/slideLayout" Target="../slideLayouts/slideLayout114.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23" Type="http://schemas.openxmlformats.org/officeDocument/2006/relationships/slideLayout" Target="../slideLayouts/slideLayout105.xml"/><Relationship Id="rId28" Type="http://schemas.openxmlformats.org/officeDocument/2006/relationships/slideLayout" Target="../slideLayouts/slideLayout110.xml"/><Relationship Id="rId10" Type="http://schemas.openxmlformats.org/officeDocument/2006/relationships/slideLayout" Target="../slideLayouts/slideLayout92.xml"/><Relationship Id="rId19" Type="http://schemas.openxmlformats.org/officeDocument/2006/relationships/slideLayout" Target="../slideLayouts/slideLayout101.xml"/><Relationship Id="rId31" Type="http://schemas.openxmlformats.org/officeDocument/2006/relationships/slideLayout" Target="../slideLayouts/slideLayout113.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 Id="rId22" Type="http://schemas.openxmlformats.org/officeDocument/2006/relationships/slideLayout" Target="../slideLayouts/slideLayout104.xml"/><Relationship Id="rId27" Type="http://schemas.openxmlformats.org/officeDocument/2006/relationships/slideLayout" Target="../slideLayouts/slideLayout109.xml"/><Relationship Id="rId30" Type="http://schemas.openxmlformats.org/officeDocument/2006/relationships/slideLayout" Target="../slideLayouts/slideLayout112.xml"/><Relationship Id="rId8" Type="http://schemas.openxmlformats.org/officeDocument/2006/relationships/slideLayout" Target="../slideLayouts/slideLayout9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image" Target="../media/image25.emf"/><Relationship Id="rId5" Type="http://schemas.openxmlformats.org/officeDocument/2006/relationships/slideLayout" Target="../slideLayouts/slideLayout120.xml"/><Relationship Id="rId10" Type="http://schemas.openxmlformats.org/officeDocument/2006/relationships/theme" Target="../theme/theme4.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50.xml"/><Relationship Id="rId21" Type="http://schemas.openxmlformats.org/officeDocument/2006/relationships/slideLayout" Target="../slideLayouts/slideLayout145.xml"/><Relationship Id="rId42" Type="http://schemas.openxmlformats.org/officeDocument/2006/relationships/slideLayout" Target="../slideLayouts/slideLayout166.xml"/><Relationship Id="rId47" Type="http://schemas.openxmlformats.org/officeDocument/2006/relationships/slideLayout" Target="../slideLayouts/slideLayout171.xml"/><Relationship Id="rId63" Type="http://schemas.openxmlformats.org/officeDocument/2006/relationships/slideLayout" Target="../slideLayouts/slideLayout187.xml"/><Relationship Id="rId68" Type="http://schemas.openxmlformats.org/officeDocument/2006/relationships/slideLayout" Target="../slideLayouts/slideLayout192.xml"/><Relationship Id="rId16" Type="http://schemas.openxmlformats.org/officeDocument/2006/relationships/slideLayout" Target="../slideLayouts/slideLayout140.xml"/><Relationship Id="rId11" Type="http://schemas.openxmlformats.org/officeDocument/2006/relationships/slideLayout" Target="../slideLayouts/slideLayout135.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53" Type="http://schemas.openxmlformats.org/officeDocument/2006/relationships/slideLayout" Target="../slideLayouts/slideLayout177.xml"/><Relationship Id="rId58" Type="http://schemas.openxmlformats.org/officeDocument/2006/relationships/slideLayout" Target="../slideLayouts/slideLayout182.xml"/><Relationship Id="rId74" Type="http://schemas.openxmlformats.org/officeDocument/2006/relationships/slideLayout" Target="../slideLayouts/slideLayout198.xml"/><Relationship Id="rId79" Type="http://schemas.openxmlformats.org/officeDocument/2006/relationships/slideLayout" Target="../slideLayouts/slideLayout203.xml"/><Relationship Id="rId5" Type="http://schemas.openxmlformats.org/officeDocument/2006/relationships/slideLayout" Target="../slideLayouts/slideLayout129.xml"/><Relationship Id="rId61" Type="http://schemas.openxmlformats.org/officeDocument/2006/relationships/slideLayout" Target="../slideLayouts/slideLayout185.xml"/><Relationship Id="rId82" Type="http://schemas.openxmlformats.org/officeDocument/2006/relationships/image" Target="../media/image25.emf"/><Relationship Id="rId19" Type="http://schemas.openxmlformats.org/officeDocument/2006/relationships/slideLayout" Target="../slideLayouts/slideLayout14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43" Type="http://schemas.openxmlformats.org/officeDocument/2006/relationships/slideLayout" Target="../slideLayouts/slideLayout167.xml"/><Relationship Id="rId48" Type="http://schemas.openxmlformats.org/officeDocument/2006/relationships/slideLayout" Target="../slideLayouts/slideLayout172.xml"/><Relationship Id="rId56" Type="http://schemas.openxmlformats.org/officeDocument/2006/relationships/slideLayout" Target="../slideLayouts/slideLayout180.xml"/><Relationship Id="rId64" Type="http://schemas.openxmlformats.org/officeDocument/2006/relationships/slideLayout" Target="../slideLayouts/slideLayout188.xml"/><Relationship Id="rId69" Type="http://schemas.openxmlformats.org/officeDocument/2006/relationships/slideLayout" Target="../slideLayouts/slideLayout193.xml"/><Relationship Id="rId77" Type="http://schemas.openxmlformats.org/officeDocument/2006/relationships/slideLayout" Target="../slideLayouts/slideLayout201.xml"/><Relationship Id="rId8" Type="http://schemas.openxmlformats.org/officeDocument/2006/relationships/slideLayout" Target="../slideLayouts/slideLayout132.xml"/><Relationship Id="rId51" Type="http://schemas.openxmlformats.org/officeDocument/2006/relationships/slideLayout" Target="../slideLayouts/slideLayout175.xml"/><Relationship Id="rId72" Type="http://schemas.openxmlformats.org/officeDocument/2006/relationships/slideLayout" Target="../slideLayouts/slideLayout196.xml"/><Relationship Id="rId80" Type="http://schemas.openxmlformats.org/officeDocument/2006/relationships/slideLayout" Target="../slideLayouts/slideLayout204.xml"/><Relationship Id="rId3" Type="http://schemas.openxmlformats.org/officeDocument/2006/relationships/slideLayout" Target="../slideLayouts/slideLayout127.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33" Type="http://schemas.openxmlformats.org/officeDocument/2006/relationships/slideLayout" Target="../slideLayouts/slideLayout157.xml"/><Relationship Id="rId38" Type="http://schemas.openxmlformats.org/officeDocument/2006/relationships/slideLayout" Target="../slideLayouts/slideLayout162.xml"/><Relationship Id="rId46" Type="http://schemas.openxmlformats.org/officeDocument/2006/relationships/slideLayout" Target="../slideLayouts/slideLayout170.xml"/><Relationship Id="rId59" Type="http://schemas.openxmlformats.org/officeDocument/2006/relationships/slideLayout" Target="../slideLayouts/slideLayout183.xml"/><Relationship Id="rId67" Type="http://schemas.openxmlformats.org/officeDocument/2006/relationships/slideLayout" Target="../slideLayouts/slideLayout191.xml"/><Relationship Id="rId20" Type="http://schemas.openxmlformats.org/officeDocument/2006/relationships/slideLayout" Target="../slideLayouts/slideLayout144.xml"/><Relationship Id="rId41" Type="http://schemas.openxmlformats.org/officeDocument/2006/relationships/slideLayout" Target="../slideLayouts/slideLayout165.xml"/><Relationship Id="rId54" Type="http://schemas.openxmlformats.org/officeDocument/2006/relationships/slideLayout" Target="../slideLayouts/slideLayout178.xml"/><Relationship Id="rId62" Type="http://schemas.openxmlformats.org/officeDocument/2006/relationships/slideLayout" Target="../slideLayouts/slideLayout186.xml"/><Relationship Id="rId70" Type="http://schemas.openxmlformats.org/officeDocument/2006/relationships/slideLayout" Target="../slideLayouts/slideLayout194.xml"/><Relationship Id="rId75" Type="http://schemas.openxmlformats.org/officeDocument/2006/relationships/slideLayout" Target="../slideLayouts/slideLayout199.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49" Type="http://schemas.openxmlformats.org/officeDocument/2006/relationships/slideLayout" Target="../slideLayouts/slideLayout173.xml"/><Relationship Id="rId57" Type="http://schemas.openxmlformats.org/officeDocument/2006/relationships/slideLayout" Target="../slideLayouts/slideLayout181.xml"/><Relationship Id="rId10" Type="http://schemas.openxmlformats.org/officeDocument/2006/relationships/slideLayout" Target="../slideLayouts/slideLayout134.xml"/><Relationship Id="rId31" Type="http://schemas.openxmlformats.org/officeDocument/2006/relationships/slideLayout" Target="../slideLayouts/slideLayout155.xml"/><Relationship Id="rId44" Type="http://schemas.openxmlformats.org/officeDocument/2006/relationships/slideLayout" Target="../slideLayouts/slideLayout168.xml"/><Relationship Id="rId52" Type="http://schemas.openxmlformats.org/officeDocument/2006/relationships/slideLayout" Target="../slideLayouts/slideLayout176.xml"/><Relationship Id="rId60" Type="http://schemas.openxmlformats.org/officeDocument/2006/relationships/slideLayout" Target="../slideLayouts/slideLayout184.xml"/><Relationship Id="rId65" Type="http://schemas.openxmlformats.org/officeDocument/2006/relationships/slideLayout" Target="../slideLayouts/slideLayout189.xml"/><Relationship Id="rId73" Type="http://schemas.openxmlformats.org/officeDocument/2006/relationships/slideLayout" Target="../slideLayouts/slideLayout197.xml"/><Relationship Id="rId78" Type="http://schemas.openxmlformats.org/officeDocument/2006/relationships/slideLayout" Target="../slideLayouts/slideLayout202.xml"/><Relationship Id="rId81" Type="http://schemas.openxmlformats.org/officeDocument/2006/relationships/theme" Target="../theme/theme5.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9" Type="http://schemas.openxmlformats.org/officeDocument/2006/relationships/slideLayout" Target="../slideLayouts/slideLayout163.xml"/><Relationship Id="rId34" Type="http://schemas.openxmlformats.org/officeDocument/2006/relationships/slideLayout" Target="../slideLayouts/slideLayout158.xml"/><Relationship Id="rId50" Type="http://schemas.openxmlformats.org/officeDocument/2006/relationships/slideLayout" Target="../slideLayouts/slideLayout174.xml"/><Relationship Id="rId55" Type="http://schemas.openxmlformats.org/officeDocument/2006/relationships/slideLayout" Target="../slideLayouts/slideLayout179.xml"/><Relationship Id="rId76" Type="http://schemas.openxmlformats.org/officeDocument/2006/relationships/slideLayout" Target="../slideLayouts/slideLayout200.xml"/><Relationship Id="rId7" Type="http://schemas.openxmlformats.org/officeDocument/2006/relationships/slideLayout" Target="../slideLayouts/slideLayout131.xml"/><Relationship Id="rId71" Type="http://schemas.openxmlformats.org/officeDocument/2006/relationships/slideLayout" Target="../slideLayouts/slideLayout195.xml"/><Relationship Id="rId2" Type="http://schemas.openxmlformats.org/officeDocument/2006/relationships/slideLayout" Target="../slideLayouts/slideLayout126.xml"/><Relationship Id="rId29" Type="http://schemas.openxmlformats.org/officeDocument/2006/relationships/slideLayout" Target="../slideLayouts/slideLayout153.xml"/><Relationship Id="rId24" Type="http://schemas.openxmlformats.org/officeDocument/2006/relationships/slideLayout" Target="../slideLayouts/slideLayout148.xml"/><Relationship Id="rId40" Type="http://schemas.openxmlformats.org/officeDocument/2006/relationships/slideLayout" Target="../slideLayouts/slideLayout164.xml"/><Relationship Id="rId45" Type="http://schemas.openxmlformats.org/officeDocument/2006/relationships/slideLayout" Target="../slideLayouts/slideLayout169.xml"/><Relationship Id="rId66" Type="http://schemas.openxmlformats.org/officeDocument/2006/relationships/slideLayout" Target="../slideLayouts/slideLayout19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7.xml"/><Relationship Id="rId18" Type="http://schemas.openxmlformats.org/officeDocument/2006/relationships/slideLayout" Target="../slideLayouts/slideLayout222.xml"/><Relationship Id="rId26" Type="http://schemas.openxmlformats.org/officeDocument/2006/relationships/slideLayout" Target="../slideLayouts/slideLayout230.xml"/><Relationship Id="rId39" Type="http://schemas.openxmlformats.org/officeDocument/2006/relationships/slideLayout" Target="../slideLayouts/slideLayout243.xml"/><Relationship Id="rId21" Type="http://schemas.openxmlformats.org/officeDocument/2006/relationships/slideLayout" Target="../slideLayouts/slideLayout225.xml"/><Relationship Id="rId34" Type="http://schemas.openxmlformats.org/officeDocument/2006/relationships/slideLayout" Target="../slideLayouts/slideLayout238.xml"/><Relationship Id="rId42" Type="http://schemas.openxmlformats.org/officeDocument/2006/relationships/slideLayout" Target="../slideLayouts/slideLayout246.xml"/><Relationship Id="rId47" Type="http://schemas.openxmlformats.org/officeDocument/2006/relationships/slideLayout" Target="../slideLayouts/slideLayout251.xml"/><Relationship Id="rId50" Type="http://schemas.openxmlformats.org/officeDocument/2006/relationships/theme" Target="../theme/theme6.xml"/><Relationship Id="rId7" Type="http://schemas.openxmlformats.org/officeDocument/2006/relationships/slideLayout" Target="../slideLayouts/slideLayout211.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29" Type="http://schemas.openxmlformats.org/officeDocument/2006/relationships/slideLayout" Target="../slideLayouts/slideLayout233.xml"/><Relationship Id="rId11" Type="http://schemas.openxmlformats.org/officeDocument/2006/relationships/slideLayout" Target="../slideLayouts/slideLayout215.xml"/><Relationship Id="rId24" Type="http://schemas.openxmlformats.org/officeDocument/2006/relationships/slideLayout" Target="../slideLayouts/slideLayout228.xml"/><Relationship Id="rId32" Type="http://schemas.openxmlformats.org/officeDocument/2006/relationships/slideLayout" Target="../slideLayouts/slideLayout236.xml"/><Relationship Id="rId37" Type="http://schemas.openxmlformats.org/officeDocument/2006/relationships/slideLayout" Target="../slideLayouts/slideLayout241.xml"/><Relationship Id="rId40" Type="http://schemas.openxmlformats.org/officeDocument/2006/relationships/slideLayout" Target="../slideLayouts/slideLayout244.xml"/><Relationship Id="rId45" Type="http://schemas.openxmlformats.org/officeDocument/2006/relationships/slideLayout" Target="../slideLayouts/slideLayout249.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23" Type="http://schemas.openxmlformats.org/officeDocument/2006/relationships/slideLayout" Target="../slideLayouts/slideLayout227.xml"/><Relationship Id="rId28" Type="http://schemas.openxmlformats.org/officeDocument/2006/relationships/slideLayout" Target="../slideLayouts/slideLayout232.xml"/><Relationship Id="rId36" Type="http://schemas.openxmlformats.org/officeDocument/2006/relationships/slideLayout" Target="../slideLayouts/slideLayout240.xml"/><Relationship Id="rId49" Type="http://schemas.openxmlformats.org/officeDocument/2006/relationships/slideLayout" Target="../slideLayouts/slideLayout253.xml"/><Relationship Id="rId10" Type="http://schemas.openxmlformats.org/officeDocument/2006/relationships/slideLayout" Target="../slideLayouts/slideLayout214.xml"/><Relationship Id="rId19" Type="http://schemas.openxmlformats.org/officeDocument/2006/relationships/slideLayout" Target="../slideLayouts/slideLayout223.xml"/><Relationship Id="rId31" Type="http://schemas.openxmlformats.org/officeDocument/2006/relationships/slideLayout" Target="../slideLayouts/slideLayout235.xml"/><Relationship Id="rId44" Type="http://schemas.openxmlformats.org/officeDocument/2006/relationships/slideLayout" Target="../slideLayouts/slideLayout248.xml"/><Relationship Id="rId52" Type="http://schemas.openxmlformats.org/officeDocument/2006/relationships/image" Target="../media/image13.png"/><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 Id="rId22" Type="http://schemas.openxmlformats.org/officeDocument/2006/relationships/slideLayout" Target="../slideLayouts/slideLayout226.xml"/><Relationship Id="rId27" Type="http://schemas.openxmlformats.org/officeDocument/2006/relationships/slideLayout" Target="../slideLayouts/slideLayout231.xml"/><Relationship Id="rId30" Type="http://schemas.openxmlformats.org/officeDocument/2006/relationships/slideLayout" Target="../slideLayouts/slideLayout234.xml"/><Relationship Id="rId35" Type="http://schemas.openxmlformats.org/officeDocument/2006/relationships/slideLayout" Target="../slideLayouts/slideLayout239.xml"/><Relationship Id="rId43" Type="http://schemas.openxmlformats.org/officeDocument/2006/relationships/slideLayout" Target="../slideLayouts/slideLayout247.xml"/><Relationship Id="rId48" Type="http://schemas.openxmlformats.org/officeDocument/2006/relationships/slideLayout" Target="../slideLayouts/slideLayout252.xml"/><Relationship Id="rId8" Type="http://schemas.openxmlformats.org/officeDocument/2006/relationships/slideLayout" Target="../slideLayouts/slideLayout212.xml"/><Relationship Id="rId51" Type="http://schemas.openxmlformats.org/officeDocument/2006/relationships/image" Target="../media/image12.emf"/><Relationship Id="rId3" Type="http://schemas.openxmlformats.org/officeDocument/2006/relationships/slideLayout" Target="../slideLayouts/slideLayout207.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5" Type="http://schemas.openxmlformats.org/officeDocument/2006/relationships/slideLayout" Target="../slideLayouts/slideLayout229.xml"/><Relationship Id="rId33" Type="http://schemas.openxmlformats.org/officeDocument/2006/relationships/slideLayout" Target="../slideLayouts/slideLayout237.xml"/><Relationship Id="rId38" Type="http://schemas.openxmlformats.org/officeDocument/2006/relationships/slideLayout" Target="../slideLayouts/slideLayout242.xml"/><Relationship Id="rId46" Type="http://schemas.openxmlformats.org/officeDocument/2006/relationships/slideLayout" Target="../slideLayouts/slideLayout250.xml"/><Relationship Id="rId20" Type="http://schemas.openxmlformats.org/officeDocument/2006/relationships/slideLayout" Target="../slideLayouts/slideLayout224.xml"/><Relationship Id="rId41" Type="http://schemas.openxmlformats.org/officeDocument/2006/relationships/slideLayout" Target="../slideLayouts/slideLayout245.xml"/><Relationship Id="rId1" Type="http://schemas.openxmlformats.org/officeDocument/2006/relationships/slideLayout" Target="../slideLayouts/slideLayout205.xml"/><Relationship Id="rId6" Type="http://schemas.openxmlformats.org/officeDocument/2006/relationships/slideLayout" Target="../slideLayouts/slideLayout21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66.xml"/><Relationship Id="rId18" Type="http://schemas.openxmlformats.org/officeDocument/2006/relationships/slideLayout" Target="../slideLayouts/slideLayout271.xml"/><Relationship Id="rId26" Type="http://schemas.openxmlformats.org/officeDocument/2006/relationships/slideLayout" Target="../slideLayouts/slideLayout279.xml"/><Relationship Id="rId39" Type="http://schemas.openxmlformats.org/officeDocument/2006/relationships/slideLayout" Target="../slideLayouts/slideLayout292.xml"/><Relationship Id="rId21" Type="http://schemas.openxmlformats.org/officeDocument/2006/relationships/slideLayout" Target="../slideLayouts/slideLayout274.xml"/><Relationship Id="rId34" Type="http://schemas.openxmlformats.org/officeDocument/2006/relationships/slideLayout" Target="../slideLayouts/slideLayout287.xml"/><Relationship Id="rId42" Type="http://schemas.openxmlformats.org/officeDocument/2006/relationships/slideLayout" Target="../slideLayouts/slideLayout295.xml"/><Relationship Id="rId47" Type="http://schemas.openxmlformats.org/officeDocument/2006/relationships/slideLayout" Target="../slideLayouts/slideLayout300.xml"/><Relationship Id="rId50" Type="http://schemas.openxmlformats.org/officeDocument/2006/relationships/theme" Target="../theme/theme7.xml"/><Relationship Id="rId7" Type="http://schemas.openxmlformats.org/officeDocument/2006/relationships/slideLayout" Target="../slideLayouts/slideLayout260.xml"/><Relationship Id="rId2" Type="http://schemas.openxmlformats.org/officeDocument/2006/relationships/slideLayout" Target="../slideLayouts/slideLayout255.xml"/><Relationship Id="rId16" Type="http://schemas.openxmlformats.org/officeDocument/2006/relationships/slideLayout" Target="../slideLayouts/slideLayout269.xml"/><Relationship Id="rId29" Type="http://schemas.openxmlformats.org/officeDocument/2006/relationships/slideLayout" Target="../slideLayouts/slideLayout282.xml"/><Relationship Id="rId11" Type="http://schemas.openxmlformats.org/officeDocument/2006/relationships/slideLayout" Target="../slideLayouts/slideLayout264.xml"/><Relationship Id="rId24" Type="http://schemas.openxmlformats.org/officeDocument/2006/relationships/slideLayout" Target="../slideLayouts/slideLayout277.xml"/><Relationship Id="rId32" Type="http://schemas.openxmlformats.org/officeDocument/2006/relationships/slideLayout" Target="../slideLayouts/slideLayout285.xml"/><Relationship Id="rId37" Type="http://schemas.openxmlformats.org/officeDocument/2006/relationships/slideLayout" Target="../slideLayouts/slideLayout290.xml"/><Relationship Id="rId40" Type="http://schemas.openxmlformats.org/officeDocument/2006/relationships/slideLayout" Target="../slideLayouts/slideLayout293.xml"/><Relationship Id="rId45" Type="http://schemas.openxmlformats.org/officeDocument/2006/relationships/slideLayout" Target="../slideLayouts/slideLayout298.xml"/><Relationship Id="rId5" Type="http://schemas.openxmlformats.org/officeDocument/2006/relationships/slideLayout" Target="../slideLayouts/slideLayout258.xml"/><Relationship Id="rId15" Type="http://schemas.openxmlformats.org/officeDocument/2006/relationships/slideLayout" Target="../slideLayouts/slideLayout268.xml"/><Relationship Id="rId23" Type="http://schemas.openxmlformats.org/officeDocument/2006/relationships/slideLayout" Target="../slideLayouts/slideLayout276.xml"/><Relationship Id="rId28" Type="http://schemas.openxmlformats.org/officeDocument/2006/relationships/slideLayout" Target="../slideLayouts/slideLayout281.xml"/><Relationship Id="rId36" Type="http://schemas.openxmlformats.org/officeDocument/2006/relationships/slideLayout" Target="../slideLayouts/slideLayout289.xml"/><Relationship Id="rId49" Type="http://schemas.openxmlformats.org/officeDocument/2006/relationships/slideLayout" Target="../slideLayouts/slideLayout302.xml"/><Relationship Id="rId10" Type="http://schemas.openxmlformats.org/officeDocument/2006/relationships/slideLayout" Target="../slideLayouts/slideLayout263.xml"/><Relationship Id="rId19" Type="http://schemas.openxmlformats.org/officeDocument/2006/relationships/slideLayout" Target="../slideLayouts/slideLayout272.xml"/><Relationship Id="rId31" Type="http://schemas.openxmlformats.org/officeDocument/2006/relationships/slideLayout" Target="../slideLayouts/slideLayout284.xml"/><Relationship Id="rId44" Type="http://schemas.openxmlformats.org/officeDocument/2006/relationships/slideLayout" Target="../slideLayouts/slideLayout297.xml"/><Relationship Id="rId52" Type="http://schemas.openxmlformats.org/officeDocument/2006/relationships/image" Target="../media/image13.png"/><Relationship Id="rId4" Type="http://schemas.openxmlformats.org/officeDocument/2006/relationships/slideLayout" Target="../slideLayouts/slideLayout257.xml"/><Relationship Id="rId9" Type="http://schemas.openxmlformats.org/officeDocument/2006/relationships/slideLayout" Target="../slideLayouts/slideLayout262.xml"/><Relationship Id="rId14" Type="http://schemas.openxmlformats.org/officeDocument/2006/relationships/slideLayout" Target="../slideLayouts/slideLayout267.xml"/><Relationship Id="rId22" Type="http://schemas.openxmlformats.org/officeDocument/2006/relationships/slideLayout" Target="../slideLayouts/slideLayout275.xml"/><Relationship Id="rId27" Type="http://schemas.openxmlformats.org/officeDocument/2006/relationships/slideLayout" Target="../slideLayouts/slideLayout280.xml"/><Relationship Id="rId30" Type="http://schemas.openxmlformats.org/officeDocument/2006/relationships/slideLayout" Target="../slideLayouts/slideLayout283.xml"/><Relationship Id="rId35" Type="http://schemas.openxmlformats.org/officeDocument/2006/relationships/slideLayout" Target="../slideLayouts/slideLayout288.xml"/><Relationship Id="rId43" Type="http://schemas.openxmlformats.org/officeDocument/2006/relationships/slideLayout" Target="../slideLayouts/slideLayout296.xml"/><Relationship Id="rId48" Type="http://schemas.openxmlformats.org/officeDocument/2006/relationships/slideLayout" Target="../slideLayouts/slideLayout301.xml"/><Relationship Id="rId8" Type="http://schemas.openxmlformats.org/officeDocument/2006/relationships/slideLayout" Target="../slideLayouts/slideLayout261.xml"/><Relationship Id="rId51" Type="http://schemas.openxmlformats.org/officeDocument/2006/relationships/image" Target="../media/image12.emf"/><Relationship Id="rId3" Type="http://schemas.openxmlformats.org/officeDocument/2006/relationships/slideLayout" Target="../slideLayouts/slideLayout256.xml"/><Relationship Id="rId12" Type="http://schemas.openxmlformats.org/officeDocument/2006/relationships/slideLayout" Target="../slideLayouts/slideLayout265.xml"/><Relationship Id="rId17" Type="http://schemas.openxmlformats.org/officeDocument/2006/relationships/slideLayout" Target="../slideLayouts/slideLayout270.xml"/><Relationship Id="rId25" Type="http://schemas.openxmlformats.org/officeDocument/2006/relationships/slideLayout" Target="../slideLayouts/slideLayout278.xml"/><Relationship Id="rId33" Type="http://schemas.openxmlformats.org/officeDocument/2006/relationships/slideLayout" Target="../slideLayouts/slideLayout286.xml"/><Relationship Id="rId38" Type="http://schemas.openxmlformats.org/officeDocument/2006/relationships/slideLayout" Target="../slideLayouts/slideLayout291.xml"/><Relationship Id="rId46" Type="http://schemas.openxmlformats.org/officeDocument/2006/relationships/slideLayout" Target="../slideLayouts/slideLayout299.xml"/><Relationship Id="rId20" Type="http://schemas.openxmlformats.org/officeDocument/2006/relationships/slideLayout" Target="../slideLayouts/slideLayout273.xml"/><Relationship Id="rId41" Type="http://schemas.openxmlformats.org/officeDocument/2006/relationships/slideLayout" Target="../slideLayouts/slideLayout294.xml"/><Relationship Id="rId1" Type="http://schemas.openxmlformats.org/officeDocument/2006/relationships/slideLayout" Target="../slideLayouts/slideLayout254.xml"/><Relationship Id="rId6" Type="http://schemas.openxmlformats.org/officeDocument/2006/relationships/slideLayout" Target="../slideLayouts/slideLayout2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9" r:id="rId12"/>
    <p:sldLayoutId id="2147483673" r:id="rId13"/>
    <p:sldLayoutId id="2147483690" r:id="rId14"/>
    <p:sldLayoutId id="2147483691" r:id="rId15"/>
    <p:sldLayoutId id="2147483697" r:id="rId16"/>
    <p:sldLayoutId id="2147483693" r:id="rId17"/>
    <p:sldLayoutId id="2147494743" r:id="rId18"/>
    <p:sldLayoutId id="2147483699" r:id="rId19"/>
    <p:sldLayoutId id="2147483696" r:id="rId20"/>
    <p:sldLayoutId id="2147483700" r:id="rId21"/>
    <p:sldLayoutId id="2147483702" r:id="rId22"/>
    <p:sldLayoutId id="2147483694" r:id="rId23"/>
    <p:sldLayoutId id="2147483692" r:id="rId24"/>
    <p:sldLayoutId id="2147483698" r:id="rId25"/>
    <p:sldLayoutId id="2147483701" r:id="rId26"/>
    <p:sldLayoutId id="2147483695" r:id="rId27"/>
    <p:sldLayoutId id="2147483685" r:id="rId28"/>
    <p:sldLayoutId id="2147494266" r:id="rId29"/>
    <p:sldLayoutId id="2147494267" r:id="rId30"/>
    <p:sldLayoutId id="2147494744" r:id="rId31"/>
    <p:sldLayoutId id="2147494750" r:id="rId32"/>
    <p:sldLayoutId id="2147494758" r:id="rId3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300290079"/>
      </p:ext>
    </p:extLst>
  </p:cSld>
  <p:clrMap bg1="lt1" tx1="dk1" bg2="lt2" tx2="dk2" accent1="accent1" accent2="accent2" accent3="accent3" accent4="accent4" accent5="accent5" accent6="accent6" hlink="hlink" folHlink="folHlink"/>
  <p:sldLayoutIdLst>
    <p:sldLayoutId id="2147485099" r:id="rId1"/>
    <p:sldLayoutId id="2147485100" r:id="rId2"/>
    <p:sldLayoutId id="2147485101" r:id="rId3"/>
    <p:sldLayoutId id="2147485102" r:id="rId4"/>
    <p:sldLayoutId id="2147494258" r:id="rId5"/>
    <p:sldLayoutId id="2147485119" r:id="rId6"/>
    <p:sldLayoutId id="2147494259" r:id="rId7"/>
    <p:sldLayoutId id="2147485121" r:id="rId8"/>
    <p:sldLayoutId id="2147485103" r:id="rId9"/>
    <p:sldLayoutId id="2147485104" r:id="rId10"/>
    <p:sldLayoutId id="2147485105" r:id="rId11"/>
    <p:sldLayoutId id="2147485106" r:id="rId12"/>
    <p:sldLayoutId id="2147485107" r:id="rId13"/>
    <p:sldLayoutId id="2147485108" r:id="rId14"/>
    <p:sldLayoutId id="2147485109" r:id="rId15"/>
    <p:sldLayoutId id="2147485123" r:id="rId16"/>
    <p:sldLayoutId id="2147494264" r:id="rId17"/>
    <p:sldLayoutId id="2147494265" r:id="rId18"/>
    <p:sldLayoutId id="2147492769" r:id="rId19"/>
    <p:sldLayoutId id="2147494753" r:id="rId20"/>
    <p:sldLayoutId id="2147494754" r:id="rId21"/>
    <p:sldLayoutId id="2147483709" r:id="rId22"/>
    <p:sldLayoutId id="2147483710" r:id="rId23"/>
    <p:sldLayoutId id="2147485110" r:id="rId24"/>
    <p:sldLayoutId id="2147485111" r:id="rId25"/>
    <p:sldLayoutId id="2147485112" r:id="rId26"/>
    <p:sldLayoutId id="2147494253" r:id="rId27"/>
    <p:sldLayoutId id="2147483711" r:id="rId28"/>
    <p:sldLayoutId id="2147494260" r:id="rId29"/>
    <p:sldLayoutId id="2147494261" r:id="rId30"/>
    <p:sldLayoutId id="2147494262" r:id="rId31"/>
    <p:sldLayoutId id="2147483715" r:id="rId32"/>
    <p:sldLayoutId id="2147494254" r:id="rId33"/>
    <p:sldLayoutId id="2147494255" r:id="rId34"/>
    <p:sldLayoutId id="2147483716" r:id="rId35"/>
    <p:sldLayoutId id="2147494756" r:id="rId36"/>
    <p:sldLayoutId id="2147494757" r:id="rId37"/>
    <p:sldLayoutId id="2147494755" r:id="rId38"/>
    <p:sldLayoutId id="2147483713" r:id="rId39"/>
    <p:sldLayoutId id="2147483714" r:id="rId40"/>
    <p:sldLayoutId id="2147484104" r:id="rId41"/>
    <p:sldLayoutId id="2147484105" r:id="rId42"/>
    <p:sldLayoutId id="2147492798" r:id="rId43"/>
    <p:sldLayoutId id="2147494752" r:id="rId44"/>
    <p:sldLayoutId id="2147494256" r:id="rId45"/>
    <p:sldLayoutId id="2147494263" r:id="rId46"/>
    <p:sldLayoutId id="2147485205" r:id="rId47"/>
    <p:sldLayoutId id="2147494751" r:id="rId48"/>
    <p:sldLayoutId id="2147494809" r:id="rId49"/>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6294335"/>
      </p:ext>
    </p:extLst>
  </p:cSld>
  <p:clrMap bg1="lt1" tx1="dk1" bg2="lt2" tx2="dk2" accent1="accent1" accent2="accent2" accent3="accent3" accent4="accent4" accent5="accent5" accent6="accent6" hlink="hlink" folHlink="folHlink"/>
  <p:sldLayoutIdLst>
    <p:sldLayoutId id="2147485167" r:id="rId1"/>
    <p:sldLayoutId id="2147485168" r:id="rId2"/>
    <p:sldLayoutId id="2147485169" r:id="rId3"/>
    <p:sldLayoutId id="2147485170" r:id="rId4"/>
    <p:sldLayoutId id="2147485171" r:id="rId5"/>
    <p:sldLayoutId id="2147485194" r:id="rId6"/>
    <p:sldLayoutId id="2147494746" r:id="rId7"/>
    <p:sldLayoutId id="2147494745" r:id="rId8"/>
    <p:sldLayoutId id="2147494748" r:id="rId9"/>
    <p:sldLayoutId id="2147494747" r:id="rId10"/>
    <p:sldLayoutId id="2147485172" r:id="rId11"/>
    <p:sldLayoutId id="2147485173" r:id="rId12"/>
    <p:sldLayoutId id="2147485174" r:id="rId13"/>
    <p:sldLayoutId id="2147485175" r:id="rId14"/>
    <p:sldLayoutId id="2147485176" r:id="rId15"/>
    <p:sldLayoutId id="2147485177" r:id="rId16"/>
    <p:sldLayoutId id="2147485178" r:id="rId17"/>
    <p:sldLayoutId id="2147485179" r:id="rId18"/>
    <p:sldLayoutId id="2147485180" r:id="rId19"/>
    <p:sldLayoutId id="2147485181" r:id="rId20"/>
    <p:sldLayoutId id="2147485182" r:id="rId21"/>
    <p:sldLayoutId id="2147485183" r:id="rId22"/>
    <p:sldLayoutId id="2147485184" r:id="rId23"/>
    <p:sldLayoutId id="2147485185" r:id="rId24"/>
    <p:sldLayoutId id="2147485186" r:id="rId25"/>
    <p:sldLayoutId id="2147485187" r:id="rId26"/>
    <p:sldLayoutId id="2147485188" r:id="rId27"/>
    <p:sldLayoutId id="2147485189" r:id="rId28"/>
    <p:sldLayoutId id="2147485190" r:id="rId29"/>
    <p:sldLayoutId id="2147485191" r:id="rId30"/>
    <p:sldLayoutId id="2147485192" r:id="rId31"/>
    <p:sldLayoutId id="2147485193" r:id="rId32"/>
    <p:sldLayoutId id="2147494749"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
          <a:srcRect l="762"/>
          <a:stretch/>
        </p:blipFill>
        <p:spPr>
          <a:xfrm rot="5400000">
            <a:off x="9464500" y="2843773"/>
            <a:ext cx="6858000" cy="1170455"/>
          </a:xfrm>
          <a:prstGeom prst="rect">
            <a:avLst/>
          </a:prstGeom>
        </p:spPr>
      </p:pic>
      <p:sp>
        <p:nvSpPr>
          <p:cNvPr id="49" name="TextBox 48">
            <a:extLst>
              <a:ext uri="{FF2B5EF4-FFF2-40B4-BE49-F238E27FC236}">
                <a16:creationId xmlns:a16="http://schemas.microsoft.com/office/drawing/2014/main" id="{AD4C19B5-8CF7-1641-BB57-31493805A83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05990609"/>
      </p:ext>
    </p:extLst>
  </p:cSld>
  <p:clrMap bg1="lt1" tx1="dk1" bg2="lt2" tx2="dk2" accent1="accent1" accent2="accent2" accent3="accent3" accent4="accent4" accent5="accent5" accent6="accent6" hlink="hlink" folHlink="folHlink"/>
  <p:sldLayoutIdLst>
    <p:sldLayoutId id="2147494733" r:id="rId1"/>
    <p:sldLayoutId id="2147494734" r:id="rId2"/>
    <p:sldLayoutId id="2147494735" r:id="rId3"/>
    <p:sldLayoutId id="2147494736" r:id="rId4"/>
    <p:sldLayoutId id="2147494737" r:id="rId5"/>
    <p:sldLayoutId id="2147494738" r:id="rId6"/>
    <p:sldLayoutId id="2147494739" r:id="rId7"/>
    <p:sldLayoutId id="2147494740" r:id="rId8"/>
    <p:sldLayoutId id="2147494741"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29882572"/>
      </p:ext>
    </p:extLst>
  </p:cSld>
  <p:clrMap bg1="dk1" tx1="lt1" bg2="dk2" tx2="lt2" accent1="accent1" accent2="accent2" accent3="accent3" accent4="accent4" accent5="accent5" accent6="accent6" hlink="hlink" folHlink="folHlink"/>
  <p:sldLayoutIdLst>
    <p:sldLayoutId id="2147485272" r:id="rId1"/>
    <p:sldLayoutId id="2147485273" r:id="rId2"/>
    <p:sldLayoutId id="2147485274" r:id="rId3"/>
    <p:sldLayoutId id="2147485275" r:id="rId4"/>
    <p:sldLayoutId id="2147485276" r:id="rId5"/>
    <p:sldLayoutId id="2147485277" r:id="rId6"/>
    <p:sldLayoutId id="2147485278" r:id="rId7"/>
    <p:sldLayoutId id="2147485279" r:id="rId8"/>
    <p:sldLayoutId id="2147485280" r:id="rId9"/>
    <p:sldLayoutId id="2147485281" r:id="rId10"/>
    <p:sldLayoutId id="2147485282" r:id="rId11"/>
    <p:sldLayoutId id="2147485283" r:id="rId12"/>
    <p:sldLayoutId id="2147485284" r:id="rId13"/>
    <p:sldLayoutId id="2147485285" r:id="rId14"/>
    <p:sldLayoutId id="2147485286" r:id="rId15"/>
    <p:sldLayoutId id="2147485287" r:id="rId16"/>
    <p:sldLayoutId id="2147485288" r:id="rId17"/>
    <p:sldLayoutId id="2147485289" r:id="rId18"/>
    <p:sldLayoutId id="2147485290" r:id="rId19"/>
    <p:sldLayoutId id="2147485291" r:id="rId20"/>
    <p:sldLayoutId id="2147485292" r:id="rId21"/>
    <p:sldLayoutId id="2147485293" r:id="rId22"/>
    <p:sldLayoutId id="2147485294" r:id="rId23"/>
    <p:sldLayoutId id="2147485295" r:id="rId24"/>
    <p:sldLayoutId id="2147485296" r:id="rId25"/>
    <p:sldLayoutId id="2147485297" r:id="rId26"/>
    <p:sldLayoutId id="2147485298" r:id="rId27"/>
    <p:sldLayoutId id="2147485299" r:id="rId28"/>
    <p:sldLayoutId id="2147485300" r:id="rId29"/>
    <p:sldLayoutId id="2147485301" r:id="rId30"/>
    <p:sldLayoutId id="2147485222" r:id="rId31"/>
    <p:sldLayoutId id="2147485223" r:id="rId32"/>
    <p:sldLayoutId id="2147485224" r:id="rId33"/>
    <p:sldLayoutId id="2147485225" r:id="rId34"/>
    <p:sldLayoutId id="2147485226" r:id="rId35"/>
    <p:sldLayoutId id="2147485227" r:id="rId36"/>
    <p:sldLayoutId id="2147485228" r:id="rId37"/>
    <p:sldLayoutId id="2147485229" r:id="rId38"/>
    <p:sldLayoutId id="2147485230" r:id="rId39"/>
    <p:sldLayoutId id="2147485231" r:id="rId40"/>
    <p:sldLayoutId id="2147485232" r:id="rId41"/>
    <p:sldLayoutId id="2147485233" r:id="rId42"/>
    <p:sldLayoutId id="2147485234" r:id="rId43"/>
    <p:sldLayoutId id="2147485235" r:id="rId44"/>
    <p:sldLayoutId id="2147485236" r:id="rId45"/>
    <p:sldLayoutId id="2147485237" r:id="rId46"/>
    <p:sldLayoutId id="2147485238" r:id="rId47"/>
    <p:sldLayoutId id="2147485239" r:id="rId48"/>
    <p:sldLayoutId id="2147485240" r:id="rId49"/>
    <p:sldLayoutId id="2147485241" r:id="rId50"/>
    <p:sldLayoutId id="2147485242" r:id="rId51"/>
    <p:sldLayoutId id="2147485243" r:id="rId52"/>
    <p:sldLayoutId id="2147485244" r:id="rId53"/>
    <p:sldLayoutId id="2147485245" r:id="rId54"/>
    <p:sldLayoutId id="2147485246" r:id="rId55"/>
    <p:sldLayoutId id="2147485247" r:id="rId56"/>
    <p:sldLayoutId id="2147485248" r:id="rId57"/>
    <p:sldLayoutId id="2147485249" r:id="rId58"/>
    <p:sldLayoutId id="2147485250" r:id="rId59"/>
    <p:sldLayoutId id="2147485251" r:id="rId60"/>
    <p:sldLayoutId id="2147485252" r:id="rId61"/>
    <p:sldLayoutId id="2147485253" r:id="rId62"/>
    <p:sldLayoutId id="2147485254" r:id="rId63"/>
    <p:sldLayoutId id="2147485255" r:id="rId64"/>
    <p:sldLayoutId id="2147485256" r:id="rId65"/>
    <p:sldLayoutId id="2147485257" r:id="rId66"/>
    <p:sldLayoutId id="2147485258" r:id="rId67"/>
    <p:sldLayoutId id="2147485259" r:id="rId68"/>
    <p:sldLayoutId id="2147485260" r:id="rId69"/>
    <p:sldLayoutId id="2147485261" r:id="rId70"/>
    <p:sldLayoutId id="2147485262" r:id="rId71"/>
    <p:sldLayoutId id="2147485263" r:id="rId72"/>
    <p:sldLayoutId id="2147485264" r:id="rId73"/>
    <p:sldLayoutId id="2147485265" r:id="rId74"/>
    <p:sldLayoutId id="2147485266" r:id="rId75"/>
    <p:sldLayoutId id="2147485267" r:id="rId76"/>
    <p:sldLayoutId id="2147485268" r:id="rId77"/>
    <p:sldLayoutId id="2147485269" r:id="rId78"/>
    <p:sldLayoutId id="2147485270" r:id="rId79"/>
    <p:sldLayoutId id="2147485271"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806116320"/>
      </p:ext>
    </p:extLst>
  </p:cSld>
  <p:clrMap bg1="lt1" tx1="dk1" bg2="lt2" tx2="dk2" accent1="accent1" accent2="accent2" accent3="accent3" accent4="accent4" accent5="accent5" accent6="accent6" hlink="hlink" folHlink="folHlink"/>
  <p:sldLayoutIdLst>
    <p:sldLayoutId id="2147494760" r:id="rId1"/>
    <p:sldLayoutId id="2147494761" r:id="rId2"/>
    <p:sldLayoutId id="2147494762" r:id="rId3"/>
    <p:sldLayoutId id="2147494763" r:id="rId4"/>
    <p:sldLayoutId id="2147494764" r:id="rId5"/>
    <p:sldLayoutId id="2147494765" r:id="rId6"/>
    <p:sldLayoutId id="2147494766" r:id="rId7"/>
    <p:sldLayoutId id="2147494767" r:id="rId8"/>
    <p:sldLayoutId id="2147494768" r:id="rId9"/>
    <p:sldLayoutId id="2147494769" r:id="rId10"/>
    <p:sldLayoutId id="2147494770" r:id="rId11"/>
    <p:sldLayoutId id="2147494771" r:id="rId12"/>
    <p:sldLayoutId id="2147494772" r:id="rId13"/>
    <p:sldLayoutId id="2147494773" r:id="rId14"/>
    <p:sldLayoutId id="2147494774" r:id="rId15"/>
    <p:sldLayoutId id="2147494775" r:id="rId16"/>
    <p:sldLayoutId id="2147494776" r:id="rId17"/>
    <p:sldLayoutId id="2147494777" r:id="rId18"/>
    <p:sldLayoutId id="2147494778" r:id="rId19"/>
    <p:sldLayoutId id="2147494779" r:id="rId20"/>
    <p:sldLayoutId id="2147494780" r:id="rId21"/>
    <p:sldLayoutId id="2147494781" r:id="rId22"/>
    <p:sldLayoutId id="2147494782" r:id="rId23"/>
    <p:sldLayoutId id="2147494783" r:id="rId24"/>
    <p:sldLayoutId id="2147494784" r:id="rId25"/>
    <p:sldLayoutId id="2147494785" r:id="rId26"/>
    <p:sldLayoutId id="2147494786" r:id="rId27"/>
    <p:sldLayoutId id="2147494787" r:id="rId28"/>
    <p:sldLayoutId id="2147494788" r:id="rId29"/>
    <p:sldLayoutId id="2147494789" r:id="rId30"/>
    <p:sldLayoutId id="2147494790" r:id="rId31"/>
    <p:sldLayoutId id="2147494791" r:id="rId32"/>
    <p:sldLayoutId id="2147494792" r:id="rId33"/>
    <p:sldLayoutId id="2147494793" r:id="rId34"/>
    <p:sldLayoutId id="2147494794" r:id="rId35"/>
    <p:sldLayoutId id="2147494795" r:id="rId36"/>
    <p:sldLayoutId id="2147494796" r:id="rId37"/>
    <p:sldLayoutId id="2147494797" r:id="rId38"/>
    <p:sldLayoutId id="2147494798" r:id="rId39"/>
    <p:sldLayoutId id="2147494799" r:id="rId40"/>
    <p:sldLayoutId id="2147494800" r:id="rId41"/>
    <p:sldLayoutId id="2147494801" r:id="rId42"/>
    <p:sldLayoutId id="2147494802" r:id="rId43"/>
    <p:sldLayoutId id="2147494803" r:id="rId44"/>
    <p:sldLayoutId id="2147494804" r:id="rId45"/>
    <p:sldLayoutId id="2147494805" r:id="rId46"/>
    <p:sldLayoutId id="2147494806" r:id="rId47"/>
    <p:sldLayoutId id="2147494807" r:id="rId48"/>
    <p:sldLayoutId id="2147494808" r:id="rId49"/>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60985388"/>
      </p:ext>
    </p:extLst>
  </p:cSld>
  <p:clrMap bg1="lt1" tx1="dk1" bg2="lt2" tx2="dk2" accent1="accent1" accent2="accent2" accent3="accent3" accent4="accent4" accent5="accent5" accent6="accent6" hlink="hlink" folHlink="folHlink"/>
  <p:sldLayoutIdLst>
    <p:sldLayoutId id="2147494811" r:id="rId1"/>
    <p:sldLayoutId id="2147494812" r:id="rId2"/>
    <p:sldLayoutId id="2147494813" r:id="rId3"/>
    <p:sldLayoutId id="2147494814" r:id="rId4"/>
    <p:sldLayoutId id="2147494815" r:id="rId5"/>
    <p:sldLayoutId id="2147494816" r:id="rId6"/>
    <p:sldLayoutId id="2147494817" r:id="rId7"/>
    <p:sldLayoutId id="2147494818" r:id="rId8"/>
    <p:sldLayoutId id="2147494819" r:id="rId9"/>
    <p:sldLayoutId id="2147494820" r:id="rId10"/>
    <p:sldLayoutId id="2147494821" r:id="rId11"/>
    <p:sldLayoutId id="2147494822" r:id="rId12"/>
    <p:sldLayoutId id="2147494823" r:id="rId13"/>
    <p:sldLayoutId id="2147494824" r:id="rId14"/>
    <p:sldLayoutId id="2147494825" r:id="rId15"/>
    <p:sldLayoutId id="2147494826" r:id="rId16"/>
    <p:sldLayoutId id="2147494827" r:id="rId17"/>
    <p:sldLayoutId id="2147494828" r:id="rId18"/>
    <p:sldLayoutId id="2147494829" r:id="rId19"/>
    <p:sldLayoutId id="2147494830" r:id="rId20"/>
    <p:sldLayoutId id="2147494831" r:id="rId21"/>
    <p:sldLayoutId id="2147494832" r:id="rId22"/>
    <p:sldLayoutId id="2147494833" r:id="rId23"/>
    <p:sldLayoutId id="2147494834" r:id="rId24"/>
    <p:sldLayoutId id="2147494835" r:id="rId25"/>
    <p:sldLayoutId id="2147494836" r:id="rId26"/>
    <p:sldLayoutId id="2147494837" r:id="rId27"/>
    <p:sldLayoutId id="2147494838" r:id="rId28"/>
    <p:sldLayoutId id="2147494839" r:id="rId29"/>
    <p:sldLayoutId id="2147494840" r:id="rId30"/>
    <p:sldLayoutId id="2147494841" r:id="rId31"/>
    <p:sldLayoutId id="2147494842" r:id="rId32"/>
    <p:sldLayoutId id="2147494843" r:id="rId33"/>
    <p:sldLayoutId id="2147494844" r:id="rId34"/>
    <p:sldLayoutId id="2147494845" r:id="rId35"/>
    <p:sldLayoutId id="2147494846" r:id="rId36"/>
    <p:sldLayoutId id="2147494847" r:id="rId37"/>
    <p:sldLayoutId id="2147494848" r:id="rId38"/>
    <p:sldLayoutId id="2147494849" r:id="rId39"/>
    <p:sldLayoutId id="2147494850" r:id="rId40"/>
    <p:sldLayoutId id="2147494851" r:id="rId41"/>
    <p:sldLayoutId id="2147494852" r:id="rId42"/>
    <p:sldLayoutId id="2147494853" r:id="rId43"/>
    <p:sldLayoutId id="2147494854" r:id="rId44"/>
    <p:sldLayoutId id="2147494855" r:id="rId45"/>
    <p:sldLayoutId id="2147494856" r:id="rId46"/>
    <p:sldLayoutId id="2147494857" r:id="rId47"/>
    <p:sldLayoutId id="2147494858" r:id="rId48"/>
    <p:sldLayoutId id="2147494859" r:id="rId49"/>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81.xml"/></Relationships>
</file>

<file path=ppt/slides/_rels/slide1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76.xml"/></Relationships>
</file>

<file path=ppt/slides/_rels/slide1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slide" Target="slide16.xml"/><Relationship Id="rId7" Type="http://schemas.openxmlformats.org/officeDocument/2006/relationships/slide" Target="slide14.xml"/><Relationship Id="rId2" Type="http://schemas.openxmlformats.org/officeDocument/2006/relationships/notesSlide" Target="../notesSlides/notesSlide13.xml"/><Relationship Id="rId1" Type="http://schemas.openxmlformats.org/officeDocument/2006/relationships/slideLayout" Target="../slideLayouts/slideLayout62.xml"/><Relationship Id="rId6" Type="http://schemas.openxmlformats.org/officeDocument/2006/relationships/hyperlink" Target="https://github.com/microsoft/SQLExtentions/" TargetMode="External"/><Relationship Id="rId11" Type="http://schemas.openxmlformats.org/officeDocument/2006/relationships/image" Target="../media/image72.png"/><Relationship Id="rId5" Type="http://schemas.openxmlformats.org/officeDocument/2006/relationships/slide" Target="slide17.xml"/><Relationship Id="rId10" Type="http://schemas.openxmlformats.org/officeDocument/2006/relationships/image" Target="../media/image71.png"/><Relationship Id="rId4" Type="http://schemas.openxmlformats.org/officeDocument/2006/relationships/slide" Target="slide15.xml"/><Relationship Id="rId9" Type="http://schemas.openxmlformats.org/officeDocument/2006/relationships/image" Target="../media/image70.png"/></Relationships>
</file>

<file path=ppt/slides/_rels/slide1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4.xml"/><Relationship Id="rId1" Type="http://schemas.openxmlformats.org/officeDocument/2006/relationships/slideLayout" Target="../slideLayouts/slideLayout82.xml"/><Relationship Id="rId6" Type="http://schemas.openxmlformats.org/officeDocument/2006/relationships/hyperlink" Target="https://nam06.safelinks.protection.outlook.com/?url=https%3A%2F%2Fdocs.microsoft.com%2Fen-us%2Fazure%2Fazure-sql%2Fvirtual-machines%2Fwindows%2Fsql-vm-resource-provider-register%3Ftabs%3Dazure-cli%252Cbash&amp;data=04%7C01%7Cjcarmand%40microsoft.com%7C8c37d3d1a9aa4e5c91a408d8c10f51b0%7C72f988bf86f141af91ab2d7cd011db47%7C1%7C0%7C637471618842640745%7CUnknown%7CTWFpbGZsb3d8eyJWIjoiMC4wLjAwMDAiLCJQIjoiV2luMzIiLCJBTiI6Ik1haWwiLCJXVCI6Mn0%3D%7C1000&amp;sdata=lqlQEWXLl%2B%2FQD5swXeEvSXcjkG81FH1ykSPMEscXbIk%3D&amp;reserved=0" TargetMode="External"/><Relationship Id="rId5" Type="http://schemas.openxmlformats.org/officeDocument/2006/relationships/hyperlink" Target="https://nam06.safelinks.protection.outlook.com/?url=https%3A%2F%2Fdocs.microsoft.com%2Fen-us%2Fazure%2Fazure-sql%2Fvirtual-machines%2Fwindows%2Fsql-server-iaas-agent-extension-automate-management&amp;data=04%7C01%7Cjcarmand%40microsoft.com%7C8c37d3d1a9aa4e5c91a408d8c10f51b0%7C72f988bf86f141af91ab2d7cd011db47%7C1%7C0%7C637471618842620832%7CUnknown%7CTWFpbGZsb3d8eyJWIjoiMC4wLjAwMDAiLCJQIjoiV2luMzIiLCJBTiI6Ik1haWwiLCJXVCI6Mn0%3D%7C1000&amp;sdata=y9lfpLClGiNRUmrFclX0b%2FGjzimaTTlnlrIdQ0XpBdQ%3D&amp;reserved=0" TargetMode="External"/><Relationship Id="rId4" Type="http://schemas.openxmlformats.org/officeDocument/2006/relationships/hyperlink" Target="https://nam06.safelinks.protection.outlook.com/?url=https%3A%2F%2Fdocs.microsoft.com%2Fen-us%2Fsql%2Fsql-server%2Fsql-server-privacy%3Fview%3Dsql-server-ver15&amp;data=02%7C01%7Cjcarmand%40microsoft.com%7Cc3612d6be6a6464901d008d86594bf37%7C72f988bf86f141af91ab2d7cd011db47%7C1%7C0%7C637371036855119957&amp;sdata=%2FmZ9Ty7A3spXO0T%2B1sP5RhGARtQhXKkHDZzQIo%2F7CGU%3D&amp;reserved=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5.xml"/><Relationship Id="rId1" Type="http://schemas.openxmlformats.org/officeDocument/2006/relationships/slideLayout" Target="../slideLayouts/slideLayout82.xml"/><Relationship Id="rId4" Type="http://schemas.openxmlformats.org/officeDocument/2006/relationships/image" Target="../media/image73.png"/></Relationships>
</file>

<file path=ppt/slides/_rels/slide1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76.xml"/><Relationship Id="rId5" Type="http://schemas.openxmlformats.org/officeDocument/2006/relationships/hyperlink" Target="https://learn.microsoft.com/en-us/azure/azure-sql/virtual-machines/windows/sql-agent-extension-automatic-registration-all-vms?view=azuresql&amp;tabs=azure-cli#overview" TargetMode="External"/><Relationship Id="rId4" Type="http://schemas.openxmlformats.org/officeDocument/2006/relationships/image" Target="../media/image75.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76.xml"/><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microsoft/tigertoolbox/tree/master/AzureSQLVM" TargetMode="External"/><Relationship Id="rId3" Type="http://schemas.openxmlformats.org/officeDocument/2006/relationships/hyperlink" Target="https://docs.microsoft.com/en-us/azure/azure-sql/virtual-machines/windows/sql-agent-extension-automatic-registration-all-vms?tabs=azure-cli" TargetMode="External"/><Relationship Id="rId7" Type="http://schemas.openxmlformats.org/officeDocument/2006/relationships/hyperlink" Target="https://techcommunity.microsoft.com/t5/sql-server/rehost-your-sql-server-to-azure-virtual-machines-for/ba-p/1698452" TargetMode="External"/><Relationship Id="rId2" Type="http://schemas.openxmlformats.org/officeDocument/2006/relationships/notesSlide" Target="../notesSlides/notesSlide18.xml"/><Relationship Id="rId1" Type="http://schemas.openxmlformats.org/officeDocument/2006/relationships/slideLayout" Target="../slideLayouts/slideLayout81.xml"/><Relationship Id="rId6" Type="http://schemas.openxmlformats.org/officeDocument/2006/relationships/hyperlink" Target="https://docs.microsoft.com/en-us/azure/azure-sql/virtual-machines/windows/frequently-asked-questions-faq#extension" TargetMode="External"/><Relationship Id="rId5" Type="http://schemas.openxmlformats.org/officeDocument/2006/relationships/hyperlink" Target="https://docs.microsoft.com/en-us/azure/azure-sql/virtual-machines/windows/sql-agent-extension-manually-register-vms-bulk" TargetMode="External"/><Relationship Id="rId4" Type="http://schemas.openxmlformats.org/officeDocument/2006/relationships/hyperlink" Target="https://docs.microsoft.com/en-us/azure/azure-sql/virtual-machines/windows/sql-server-iaas-agent-extension-automate-management?tabs=azure-powershel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2.xml.rels><?xml version="1.0" encoding="UTF-8" standalone="yes"?>
<Relationships xmlns="http://schemas.openxmlformats.org/package/2006/relationships"><Relationship Id="rId3" Type="http://schemas.openxmlformats.org/officeDocument/2006/relationships/hyperlink" Target="https://cloudblogs.microsoft.com/sqlserver/2019/10/30/new-high-availability-and-disaster-recovery-benefits-for-sql-server/" TargetMode="External"/><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278.xml"/></Relationships>
</file>

<file path=ppt/slides/_rels/slide2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emf"/><Relationship Id="rId7" Type="http://schemas.openxmlformats.org/officeDocument/2006/relationships/diagramColors" Target="../diagrams/colors2.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xml"/><Relationship Id="rId1" Type="http://schemas.openxmlformats.org/officeDocument/2006/relationships/slideLayout" Target="../slideLayouts/slideLayout229.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229.xml"/></Relationships>
</file>

<file path=ppt/slides/_rels/slide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229.xml"/></Relationships>
</file>

<file path=ppt/slides/_rels/slide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229.xml"/></Relationships>
</file>

<file path=ppt/slides/_rels/slide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229.xml"/></Relationships>
</file>

<file path=ppt/slides/_rels/slide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6.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8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27F4051C-BB14-2340-B120-93DC0EF2579A}"/>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77" t="2632" r="18102" b="2632"/>
          <a:stretch/>
        </p:blipFill>
        <p:spPr>
          <a:xfrm>
            <a:off x="4224759" y="0"/>
            <a:ext cx="7967241" cy="6858000"/>
          </a:xfrm>
        </p:spPr>
      </p:pic>
      <p:sp>
        <p:nvSpPr>
          <p:cNvPr id="6" name="Rectangle 5">
            <a:extLst>
              <a:ext uri="{FF2B5EF4-FFF2-40B4-BE49-F238E27FC236}">
                <a16:creationId xmlns:a16="http://schemas.microsoft.com/office/drawing/2014/main" id="{E718F410-2CD1-BC4F-A3B1-645FA20707B1}"/>
              </a:ext>
            </a:extLst>
          </p:cNvPr>
          <p:cNvSpPr/>
          <p:nvPr/>
        </p:nvSpPr>
        <p:spPr>
          <a:xfrm>
            <a:off x="4224759" y="0"/>
            <a:ext cx="7628305"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614551" y="2326965"/>
            <a:ext cx="6542540" cy="1293689"/>
          </a:xfrm>
        </p:spPr>
        <p:txBody>
          <a:bodyPr/>
          <a:lstStyle/>
          <a:p>
            <a:r>
              <a:rPr lang="en-US">
                <a:latin typeface="Segoe UI Semibold"/>
                <a:cs typeface="Segoe UI Semibold"/>
              </a:rPr>
              <a:t>Advantages of enabling the SQL IaaS extension</a:t>
            </a:r>
            <a:endParaRPr lang="en-US"/>
          </a:p>
        </p:txBody>
      </p:sp>
    </p:spTree>
    <p:extLst>
      <p:ext uri="{BB962C8B-B14F-4D97-AF65-F5344CB8AC3E}">
        <p14:creationId xmlns:p14="http://schemas.microsoft.com/office/powerpoint/2010/main" val="732586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3133229-C5EB-40C3-B95B-C34B5FC83EB1}"/>
              </a:ext>
            </a:extLst>
          </p:cNvPr>
          <p:cNvSpPr txBox="1">
            <a:spLocks/>
          </p:cNvSpPr>
          <p:nvPr/>
        </p:nvSpPr>
        <p:spPr>
          <a:xfrm>
            <a:off x="435836" y="67199"/>
            <a:ext cx="10947162"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a:solidFill>
                  <a:schemeClr val="bg1"/>
                </a:solidFill>
                <a:latin typeface="Segoe UI Semibold" panose="020B0502040204020203" pitchFamily="34" charset="0"/>
                <a:cs typeface="Segoe UI Semibold" panose="020B0502040204020203" pitchFamily="34" charset="0"/>
              </a:rPr>
              <a:t>Azure SQL IaaS Extensions - Automated Patching Feature </a:t>
            </a:r>
          </a:p>
        </p:txBody>
      </p:sp>
      <p:sp>
        <p:nvSpPr>
          <p:cNvPr id="3" name="TextBox 2">
            <a:extLst>
              <a:ext uri="{FF2B5EF4-FFF2-40B4-BE49-F238E27FC236}">
                <a16:creationId xmlns:a16="http://schemas.microsoft.com/office/drawing/2014/main" id="{D562C292-73CC-43CE-9452-2C583108334F}"/>
              </a:ext>
            </a:extLst>
          </p:cNvPr>
          <p:cNvSpPr txBox="1"/>
          <p:nvPr/>
        </p:nvSpPr>
        <p:spPr>
          <a:xfrm>
            <a:off x="542924" y="844386"/>
            <a:ext cx="10515601" cy="830997"/>
          </a:xfrm>
          <a:prstGeom prst="rect">
            <a:avLst/>
          </a:prstGeom>
          <a:noFill/>
        </p:spPr>
        <p:txBody>
          <a:bodyPr wrap="square">
            <a:spAutoFit/>
          </a:bodyPr>
          <a:lstStyle/>
          <a:p>
            <a:pPr defTabSz="914367">
              <a:spcBef>
                <a:spcPts val="300"/>
              </a:spcBef>
              <a:spcAft>
                <a:spcPts val="300"/>
              </a:spcAft>
              <a:buSzPct val="90000"/>
            </a:pPr>
            <a:r>
              <a:rPr lang="en-US" sz="1600">
                <a:solidFill>
                  <a:schemeClr val="bg1"/>
                </a:solidFill>
                <a:latin typeface="Segoe UI Semibold" panose="020B0702040204020203" pitchFamily="34" charset="0"/>
                <a:cs typeface="Segoe UI Semibold" panose="020B0702040204020203" pitchFamily="34" charset="0"/>
              </a:rPr>
              <a:t>The Automated Patching feature allows a SQL Server administrator to select a maintenance window schedule for applying Important Windows Server and SQL Server updates that are distributed through the Windows Update channel. </a:t>
            </a:r>
          </a:p>
        </p:txBody>
      </p:sp>
      <p:pic>
        <p:nvPicPr>
          <p:cNvPr id="6" name="Picture 5">
            <a:extLst>
              <a:ext uri="{FF2B5EF4-FFF2-40B4-BE49-F238E27FC236}">
                <a16:creationId xmlns:a16="http://schemas.microsoft.com/office/drawing/2014/main" id="{79FCE3B1-826B-4B18-99F4-E09D3A64DC9E}"/>
              </a:ext>
            </a:extLst>
          </p:cNvPr>
          <p:cNvPicPr>
            <a:picLocks noChangeAspect="1"/>
          </p:cNvPicPr>
          <p:nvPr/>
        </p:nvPicPr>
        <p:blipFill>
          <a:blip r:embed="rId3"/>
          <a:stretch>
            <a:fillRect/>
          </a:stretch>
        </p:blipFill>
        <p:spPr>
          <a:xfrm>
            <a:off x="666749" y="1806104"/>
            <a:ext cx="10791359" cy="4585171"/>
          </a:xfrm>
          <a:prstGeom prst="rect">
            <a:avLst/>
          </a:prstGeom>
        </p:spPr>
      </p:pic>
    </p:spTree>
    <p:extLst>
      <p:ext uri="{BB962C8B-B14F-4D97-AF65-F5344CB8AC3E}">
        <p14:creationId xmlns:p14="http://schemas.microsoft.com/office/powerpoint/2010/main" val="2879973298"/>
      </p:ext>
    </p:extLst>
  </p:cSld>
  <p:clrMapOvr>
    <a:masterClrMapping/>
  </p:clrMapOvr>
  <mc:AlternateContent xmlns:mc="http://schemas.openxmlformats.org/markup-compatibility/2006" xmlns:p14="http://schemas.microsoft.com/office/powerpoint/2010/main">
    <mc:Choice Requires="p14">
      <p:transition spd="slow" p14:dur="2000" advTm="102262"/>
    </mc:Choice>
    <mc:Fallback xmlns="">
      <p:transition spd="slow" advTm="10226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1B5F13-10DA-2C73-4F0E-0CDF29D8FF68}"/>
              </a:ext>
            </a:extLst>
          </p:cNvPr>
          <p:cNvSpPr>
            <a:spLocks noGrp="1"/>
          </p:cNvSpPr>
          <p:nvPr>
            <p:ph type="title"/>
          </p:nvPr>
        </p:nvSpPr>
        <p:spPr/>
        <p:txBody>
          <a:bodyPr/>
          <a:lstStyle/>
          <a:p>
            <a:pPr>
              <a:lnSpc>
                <a:spcPct val="100000"/>
              </a:lnSpc>
            </a:pPr>
            <a:r>
              <a:rPr lang="en-US" sz="3200" b="1">
                <a:latin typeface="Segoe UI Semibold" panose="020B0502040204020203" pitchFamily="34" charset="0"/>
                <a:cs typeface="Segoe UI Semibold" panose="020B0502040204020203" pitchFamily="34" charset="0"/>
              </a:rPr>
              <a:t>Get security recommendations right in your SQLVM blade </a:t>
            </a:r>
          </a:p>
        </p:txBody>
      </p:sp>
      <p:pic>
        <p:nvPicPr>
          <p:cNvPr id="6" name="Picture 5">
            <a:extLst>
              <a:ext uri="{FF2B5EF4-FFF2-40B4-BE49-F238E27FC236}">
                <a16:creationId xmlns:a16="http://schemas.microsoft.com/office/drawing/2014/main" id="{90601F3A-F047-F0D5-4AA7-F31D2255A876}"/>
              </a:ext>
            </a:extLst>
          </p:cNvPr>
          <p:cNvPicPr>
            <a:picLocks noChangeAspect="1"/>
          </p:cNvPicPr>
          <p:nvPr/>
        </p:nvPicPr>
        <p:blipFill>
          <a:blip r:embed="rId3"/>
          <a:stretch>
            <a:fillRect/>
          </a:stretch>
        </p:blipFill>
        <p:spPr>
          <a:xfrm>
            <a:off x="426424" y="1162878"/>
            <a:ext cx="10376452" cy="5600061"/>
          </a:xfrm>
          <a:prstGeom prst="rect">
            <a:avLst/>
          </a:prstGeom>
        </p:spPr>
      </p:pic>
    </p:spTree>
    <p:extLst>
      <p:ext uri="{BB962C8B-B14F-4D97-AF65-F5344CB8AC3E}">
        <p14:creationId xmlns:p14="http://schemas.microsoft.com/office/powerpoint/2010/main" val="25674494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27F4051C-BB14-2340-B120-93DC0EF2579A}"/>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77" t="2632" r="18102" b="2632"/>
          <a:stretch/>
        </p:blipFill>
        <p:spPr>
          <a:xfrm>
            <a:off x="4224759" y="0"/>
            <a:ext cx="7967241" cy="6858000"/>
          </a:xfrm>
        </p:spPr>
      </p:pic>
      <p:sp>
        <p:nvSpPr>
          <p:cNvPr id="6" name="Rectangle 5">
            <a:extLst>
              <a:ext uri="{FF2B5EF4-FFF2-40B4-BE49-F238E27FC236}">
                <a16:creationId xmlns:a16="http://schemas.microsoft.com/office/drawing/2014/main" id="{E718F410-2CD1-BC4F-A3B1-645FA20707B1}"/>
              </a:ext>
            </a:extLst>
          </p:cNvPr>
          <p:cNvSpPr/>
          <p:nvPr/>
        </p:nvSpPr>
        <p:spPr>
          <a:xfrm>
            <a:off x="4224758" y="0"/>
            <a:ext cx="7628305"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614551" y="2326965"/>
            <a:ext cx="6542540" cy="1293689"/>
          </a:xfrm>
        </p:spPr>
        <p:txBody>
          <a:bodyPr/>
          <a:lstStyle/>
          <a:p>
            <a:r>
              <a:rPr lang="en-US">
                <a:latin typeface="Segoe UI Semibold"/>
                <a:cs typeface="Segoe UI Semibold"/>
              </a:rPr>
              <a:t>Enabling these features</a:t>
            </a:r>
            <a:endParaRPr lang="en-US"/>
          </a:p>
        </p:txBody>
      </p:sp>
    </p:spTree>
    <p:extLst>
      <p:ext uri="{BB962C8B-B14F-4D97-AF65-F5344CB8AC3E}">
        <p14:creationId xmlns:p14="http://schemas.microsoft.com/office/powerpoint/2010/main" val="3421507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020D8D-7645-8D3D-E907-00C057B8FC02}"/>
              </a:ext>
            </a:extLst>
          </p:cNvPr>
          <p:cNvSpPr txBox="1"/>
          <p:nvPr/>
        </p:nvSpPr>
        <p:spPr>
          <a:xfrm>
            <a:off x="223665" y="157882"/>
            <a:ext cx="5469783"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bg2"/>
                </a:solidFill>
              </a:rPr>
              <a:t>Enabling the features are easy </a:t>
            </a:r>
          </a:p>
        </p:txBody>
      </p:sp>
      <p:sp>
        <p:nvSpPr>
          <p:cNvPr id="4" name="TextBox 3">
            <a:extLst>
              <a:ext uri="{FF2B5EF4-FFF2-40B4-BE49-F238E27FC236}">
                <a16:creationId xmlns:a16="http://schemas.microsoft.com/office/drawing/2014/main" id="{4C0A0B2E-4FDC-13A1-29BE-B4DDF48FEC67}"/>
              </a:ext>
            </a:extLst>
          </p:cNvPr>
          <p:cNvSpPr txBox="1"/>
          <p:nvPr/>
        </p:nvSpPr>
        <p:spPr>
          <a:xfrm>
            <a:off x="531766" y="1132627"/>
            <a:ext cx="6925979" cy="5056769"/>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hlinkClick r:id="rId3" action="ppaction://hlinksldjump">
                  <a:extLst>
                    <a:ext uri="{A12FA001-AC4F-418D-AE19-62706E023703}">
                      <ahyp:hlinkClr xmlns:ahyp="http://schemas.microsoft.com/office/drawing/2018/hyperlinkcolor" val="tx"/>
                    </a:ext>
                  </a:extLst>
                </a:hlinkClick>
              </a:rPr>
              <a:t>Click the button in Portal</a:t>
            </a:r>
            <a:endParaRPr lang="en-US" sz="2000" dirty="0">
              <a:solidFill>
                <a:schemeClr val="accent1"/>
              </a:solidFill>
            </a:endParaRPr>
          </a:p>
          <a:p>
            <a:pPr>
              <a:lnSpc>
                <a:spcPct val="90000"/>
              </a:lnSpc>
              <a:spcAft>
                <a:spcPts val="600"/>
              </a:spcAft>
            </a:pPr>
            <a:r>
              <a:rPr lang="en-US" dirty="0">
                <a:solidFill>
                  <a:schemeClr val="accent1"/>
                </a:solidFill>
              </a:rPr>
              <a:t>	One click can enable it for your subscription</a:t>
            </a:r>
          </a:p>
          <a:p>
            <a:pPr>
              <a:lnSpc>
                <a:spcPct val="90000"/>
              </a:lnSpc>
              <a:spcAft>
                <a:spcPts val="600"/>
              </a:spcAft>
            </a:pPr>
            <a:endParaRPr lang="en-US" dirty="0">
              <a:solidFill>
                <a:schemeClr val="accent1"/>
              </a:solidFill>
            </a:endParaRPr>
          </a:p>
          <a:p>
            <a:pPr>
              <a:lnSpc>
                <a:spcPct val="90000"/>
              </a:lnSpc>
              <a:spcAft>
                <a:spcPts val="600"/>
              </a:spcAft>
            </a:pPr>
            <a:r>
              <a:rPr lang="en-US" sz="2000" dirty="0">
                <a:solidFill>
                  <a:schemeClr val="accent1"/>
                </a:solidFill>
                <a:hlinkClick r:id="rId4" action="ppaction://hlinksldjump">
                  <a:extLst>
                    <a:ext uri="{A12FA001-AC4F-418D-AE19-62706E023703}">
                      <ahyp:hlinkClr xmlns:ahyp="http://schemas.microsoft.com/office/drawing/2018/hyperlinkcolor" val="tx"/>
                    </a:ext>
                  </a:extLst>
                </a:hlinkClick>
              </a:rPr>
              <a:t>Opt-in during your install</a:t>
            </a:r>
            <a:r>
              <a:rPr lang="en-US" sz="2000" dirty="0">
                <a:solidFill>
                  <a:schemeClr val="accent1"/>
                </a:solidFill>
              </a:rPr>
              <a:t> of SQL Server</a:t>
            </a:r>
          </a:p>
          <a:p>
            <a:pPr>
              <a:lnSpc>
                <a:spcPct val="90000"/>
              </a:lnSpc>
              <a:spcAft>
                <a:spcPts val="600"/>
              </a:spcAft>
            </a:pPr>
            <a:r>
              <a:rPr lang="en-US" dirty="0">
                <a:solidFill>
                  <a:schemeClr val="accent1"/>
                </a:solidFill>
              </a:rPr>
              <a:t>	This is your “Error and Usage Reporting” screen</a:t>
            </a:r>
          </a:p>
          <a:p>
            <a:pPr>
              <a:lnSpc>
                <a:spcPct val="90000"/>
              </a:lnSpc>
              <a:spcAft>
                <a:spcPts val="600"/>
              </a:spcAft>
            </a:pPr>
            <a:endParaRPr lang="en-US" sz="2000" dirty="0">
              <a:solidFill>
                <a:schemeClr val="accent1"/>
              </a:solidFill>
            </a:endParaRPr>
          </a:p>
          <a:p>
            <a:pPr>
              <a:lnSpc>
                <a:spcPct val="90000"/>
              </a:lnSpc>
              <a:spcAft>
                <a:spcPts val="600"/>
              </a:spcAft>
            </a:pPr>
            <a:r>
              <a:rPr lang="en-US" sz="2000" dirty="0">
                <a:solidFill>
                  <a:schemeClr val="accent1"/>
                </a:solidFill>
              </a:rPr>
              <a:t>Select an </a:t>
            </a:r>
            <a:r>
              <a:rPr lang="en-US" sz="2000" dirty="0">
                <a:solidFill>
                  <a:schemeClr val="accent1"/>
                </a:solidFill>
                <a:hlinkClick r:id="rId5" action="ppaction://hlinksldjump">
                  <a:extLst>
                    <a:ext uri="{A12FA001-AC4F-418D-AE19-62706E023703}">
                      <ahyp:hlinkClr xmlns:ahyp="http://schemas.microsoft.com/office/drawing/2018/hyperlinkcolor" val="tx"/>
                    </a:ext>
                  </a:extLst>
                </a:hlinkClick>
              </a:rPr>
              <a:t>Azure Image</a:t>
            </a:r>
            <a:r>
              <a:rPr lang="en-US" sz="2000" dirty="0">
                <a:solidFill>
                  <a:schemeClr val="accent1"/>
                </a:solidFill>
              </a:rPr>
              <a:t> on creation</a:t>
            </a:r>
          </a:p>
          <a:p>
            <a:pPr>
              <a:lnSpc>
                <a:spcPct val="90000"/>
              </a:lnSpc>
              <a:spcAft>
                <a:spcPts val="600"/>
              </a:spcAft>
            </a:pPr>
            <a:r>
              <a:rPr lang="en-US" dirty="0">
                <a:solidFill>
                  <a:schemeClr val="accent1"/>
                </a:solidFill>
              </a:rPr>
              <a:t>	Features are turned on by default</a:t>
            </a:r>
          </a:p>
          <a:p>
            <a:pPr>
              <a:lnSpc>
                <a:spcPct val="90000"/>
              </a:lnSpc>
              <a:spcAft>
                <a:spcPts val="600"/>
              </a:spcAft>
            </a:pPr>
            <a:endParaRPr lang="en-US" sz="1000" dirty="0">
              <a:solidFill>
                <a:schemeClr val="accent1"/>
              </a:solidFill>
            </a:endParaRPr>
          </a:p>
          <a:p>
            <a:pPr>
              <a:lnSpc>
                <a:spcPct val="90000"/>
              </a:lnSpc>
              <a:spcAft>
                <a:spcPts val="600"/>
              </a:spcAft>
            </a:pPr>
            <a:r>
              <a:rPr lang="en-US" sz="2000" dirty="0">
                <a:solidFill>
                  <a:schemeClr val="accent1"/>
                </a:solidFill>
              </a:rPr>
              <a:t>Use the </a:t>
            </a:r>
            <a:r>
              <a:rPr lang="en-US" sz="2000" dirty="0">
                <a:solidFill>
                  <a:schemeClr val="accent1"/>
                </a:solidFill>
                <a:hlinkClick r:id="rId6">
                  <a:extLst>
                    <a:ext uri="{A12FA001-AC4F-418D-AE19-62706E023703}">
                      <ahyp:hlinkClr xmlns:ahyp="http://schemas.microsoft.com/office/drawing/2018/hyperlinkcolor" val="tx"/>
                    </a:ext>
                  </a:extLst>
                </a:hlinkClick>
              </a:rPr>
              <a:t>command line</a:t>
            </a:r>
            <a:r>
              <a:rPr lang="en-US" sz="2000" dirty="0">
                <a:solidFill>
                  <a:schemeClr val="accent1"/>
                </a:solidFill>
              </a:rPr>
              <a:t> </a:t>
            </a:r>
          </a:p>
          <a:p>
            <a:pPr>
              <a:lnSpc>
                <a:spcPct val="90000"/>
              </a:lnSpc>
              <a:spcAft>
                <a:spcPts val="600"/>
              </a:spcAft>
            </a:pPr>
            <a:r>
              <a:rPr lang="en-US" dirty="0">
                <a:solidFill>
                  <a:schemeClr val="accent1"/>
                </a:solidFill>
              </a:rPr>
              <a:t>	PowerShell automates it, we provide the scripts</a:t>
            </a:r>
          </a:p>
          <a:p>
            <a:pPr>
              <a:lnSpc>
                <a:spcPct val="90000"/>
              </a:lnSpc>
              <a:spcAft>
                <a:spcPts val="600"/>
              </a:spcAft>
            </a:pPr>
            <a:endParaRPr lang="en-US" sz="1000" dirty="0">
              <a:solidFill>
                <a:schemeClr val="accent1"/>
              </a:solidFill>
            </a:endParaRPr>
          </a:p>
          <a:p>
            <a:pPr>
              <a:lnSpc>
                <a:spcPct val="90000"/>
              </a:lnSpc>
              <a:spcAft>
                <a:spcPts val="600"/>
              </a:spcAft>
            </a:pPr>
            <a:r>
              <a:rPr lang="en-US" sz="2000" dirty="0">
                <a:solidFill>
                  <a:schemeClr val="accent1"/>
                </a:solidFill>
              </a:rPr>
              <a:t>Ask us to </a:t>
            </a:r>
            <a:r>
              <a:rPr lang="en-US" sz="2000" dirty="0">
                <a:solidFill>
                  <a:schemeClr val="accent1"/>
                </a:solidFill>
                <a:hlinkClick r:id="rId7" action="ppaction://hlinksldjump">
                  <a:extLst>
                    <a:ext uri="{A12FA001-AC4F-418D-AE19-62706E023703}">
                      <ahyp:hlinkClr xmlns:ahyp="http://schemas.microsoft.com/office/drawing/2018/hyperlinkcolor" val="tx"/>
                    </a:ext>
                  </a:extLst>
                </a:hlinkClick>
              </a:rPr>
              <a:t>do it for you</a:t>
            </a:r>
            <a:r>
              <a:rPr lang="en-US" sz="2000" dirty="0">
                <a:solidFill>
                  <a:schemeClr val="accent1"/>
                </a:solidFill>
              </a:rPr>
              <a:t>!</a:t>
            </a:r>
          </a:p>
          <a:p>
            <a:pPr>
              <a:lnSpc>
                <a:spcPct val="90000"/>
              </a:lnSpc>
              <a:spcAft>
                <a:spcPts val="600"/>
              </a:spcAft>
            </a:pPr>
            <a:r>
              <a:rPr lang="en-US" dirty="0">
                <a:solidFill>
                  <a:schemeClr val="accent1"/>
                </a:solidFill>
              </a:rPr>
              <a:t>	We’ll provide an email template that you “sign”,</a:t>
            </a:r>
          </a:p>
          <a:p>
            <a:pPr>
              <a:lnSpc>
                <a:spcPct val="90000"/>
              </a:lnSpc>
              <a:spcAft>
                <a:spcPts val="600"/>
              </a:spcAft>
            </a:pPr>
            <a:r>
              <a:rPr lang="en-US" dirty="0">
                <a:solidFill>
                  <a:schemeClr val="accent1"/>
                </a:solidFill>
              </a:rPr>
              <a:t>	then we 	enable on the back-end</a:t>
            </a:r>
          </a:p>
        </p:txBody>
      </p:sp>
      <p:pic>
        <p:nvPicPr>
          <p:cNvPr id="11" name="Picture 10">
            <a:extLst>
              <a:ext uri="{FF2B5EF4-FFF2-40B4-BE49-F238E27FC236}">
                <a16:creationId xmlns:a16="http://schemas.microsoft.com/office/drawing/2014/main" id="{3ABAF159-DDDB-1920-912C-5A96168D2309}"/>
              </a:ext>
            </a:extLst>
          </p:cNvPr>
          <p:cNvPicPr>
            <a:picLocks noChangeAspect="1"/>
          </p:cNvPicPr>
          <p:nvPr/>
        </p:nvPicPr>
        <p:blipFill>
          <a:blip r:embed="rId8"/>
          <a:stretch>
            <a:fillRect/>
          </a:stretch>
        </p:blipFill>
        <p:spPr>
          <a:xfrm>
            <a:off x="8066085" y="930486"/>
            <a:ext cx="2575118" cy="744910"/>
          </a:xfrm>
          <a:prstGeom prst="rect">
            <a:avLst/>
          </a:prstGeom>
        </p:spPr>
      </p:pic>
      <p:pic>
        <p:nvPicPr>
          <p:cNvPr id="19" name="Picture 18">
            <a:extLst>
              <a:ext uri="{FF2B5EF4-FFF2-40B4-BE49-F238E27FC236}">
                <a16:creationId xmlns:a16="http://schemas.microsoft.com/office/drawing/2014/main" id="{783DF22D-A0AC-F48C-29C2-E72B20773D2B}"/>
              </a:ext>
            </a:extLst>
          </p:cNvPr>
          <p:cNvPicPr>
            <a:picLocks noChangeAspect="1"/>
          </p:cNvPicPr>
          <p:nvPr/>
        </p:nvPicPr>
        <p:blipFill>
          <a:blip r:embed="rId9"/>
          <a:stretch>
            <a:fillRect/>
          </a:stretch>
        </p:blipFill>
        <p:spPr>
          <a:xfrm>
            <a:off x="8066086" y="5280836"/>
            <a:ext cx="2632458" cy="1167985"/>
          </a:xfrm>
          <a:prstGeom prst="rect">
            <a:avLst/>
          </a:prstGeom>
        </p:spPr>
      </p:pic>
      <p:pic>
        <p:nvPicPr>
          <p:cNvPr id="22" name="Picture 21">
            <a:extLst>
              <a:ext uri="{FF2B5EF4-FFF2-40B4-BE49-F238E27FC236}">
                <a16:creationId xmlns:a16="http://schemas.microsoft.com/office/drawing/2014/main" id="{1E591D10-C787-EF8F-C289-37A7E5234871}"/>
              </a:ext>
            </a:extLst>
          </p:cNvPr>
          <p:cNvPicPr>
            <a:picLocks noChangeAspect="1"/>
          </p:cNvPicPr>
          <p:nvPr/>
        </p:nvPicPr>
        <p:blipFill rotWithShape="1">
          <a:blip r:embed="rId10"/>
          <a:srcRect r="35876"/>
          <a:stretch/>
        </p:blipFill>
        <p:spPr>
          <a:xfrm>
            <a:off x="8066086" y="4147074"/>
            <a:ext cx="2632458" cy="647700"/>
          </a:xfrm>
          <a:prstGeom prst="rect">
            <a:avLst/>
          </a:prstGeom>
        </p:spPr>
      </p:pic>
      <p:pic>
        <p:nvPicPr>
          <p:cNvPr id="5" name="Picture 4">
            <a:extLst>
              <a:ext uri="{FF2B5EF4-FFF2-40B4-BE49-F238E27FC236}">
                <a16:creationId xmlns:a16="http://schemas.microsoft.com/office/drawing/2014/main" id="{E5050958-5D2F-D176-259D-C0B5FE5333C8}"/>
              </a:ext>
            </a:extLst>
          </p:cNvPr>
          <p:cNvPicPr>
            <a:picLocks noChangeAspect="1"/>
          </p:cNvPicPr>
          <p:nvPr/>
        </p:nvPicPr>
        <p:blipFill>
          <a:blip r:embed="rId11"/>
          <a:stretch>
            <a:fillRect/>
          </a:stretch>
        </p:blipFill>
        <p:spPr>
          <a:xfrm>
            <a:off x="8029822" y="1981200"/>
            <a:ext cx="2565390" cy="1858174"/>
          </a:xfrm>
          <a:prstGeom prst="rect">
            <a:avLst/>
          </a:prstGeom>
        </p:spPr>
      </p:pic>
    </p:spTree>
    <p:extLst>
      <p:ext uri="{BB962C8B-B14F-4D97-AF65-F5344CB8AC3E}">
        <p14:creationId xmlns:p14="http://schemas.microsoft.com/office/powerpoint/2010/main" val="46086506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27F4051C-BB14-2340-B120-93DC0EF2579A}"/>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77" t="2632" r="18102" b="2632"/>
          <a:stretch/>
        </p:blipFill>
        <p:spPr>
          <a:xfrm>
            <a:off x="4224759" y="0"/>
            <a:ext cx="7967241" cy="6858000"/>
          </a:xfrm>
        </p:spPr>
      </p:pic>
      <p:sp>
        <p:nvSpPr>
          <p:cNvPr id="6" name="Rectangle 5">
            <a:extLst>
              <a:ext uri="{FF2B5EF4-FFF2-40B4-BE49-F238E27FC236}">
                <a16:creationId xmlns:a16="http://schemas.microsoft.com/office/drawing/2014/main" id="{E718F410-2CD1-BC4F-A3B1-645FA20707B1}"/>
              </a:ext>
            </a:extLst>
          </p:cNvPr>
          <p:cNvSpPr/>
          <p:nvPr/>
        </p:nvSpPr>
        <p:spPr>
          <a:xfrm>
            <a:off x="4224758" y="0"/>
            <a:ext cx="7628305"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338937" y="221328"/>
            <a:ext cx="2615803" cy="413293"/>
          </a:xfrm>
        </p:spPr>
        <p:txBody>
          <a:bodyPr/>
          <a:lstStyle/>
          <a:p>
            <a:r>
              <a:rPr lang="en-US" sz="2800" b="1">
                <a:solidFill>
                  <a:srgbClr val="006DC0"/>
                </a:solidFill>
                <a:latin typeface="+mn-lt"/>
                <a:cs typeface="+mn-cs"/>
              </a:rPr>
              <a:t>Email Template</a:t>
            </a:r>
          </a:p>
        </p:txBody>
      </p:sp>
      <p:sp>
        <p:nvSpPr>
          <p:cNvPr id="2" name="TextBox 1">
            <a:extLst>
              <a:ext uri="{FF2B5EF4-FFF2-40B4-BE49-F238E27FC236}">
                <a16:creationId xmlns:a16="http://schemas.microsoft.com/office/drawing/2014/main" id="{B677E0DD-71FC-9851-CBE2-2940C4833CFB}"/>
              </a:ext>
            </a:extLst>
          </p:cNvPr>
          <p:cNvSpPr txBox="1"/>
          <p:nvPr/>
        </p:nvSpPr>
        <p:spPr>
          <a:xfrm>
            <a:off x="195635" y="1807387"/>
            <a:ext cx="6785194" cy="5050613"/>
          </a:xfrm>
          <a:prstGeom prst="rect">
            <a:avLst/>
          </a:prstGeom>
          <a:noFill/>
        </p:spPr>
        <p:txBody>
          <a:bodyPr wrap="square" lIns="182880" tIns="146304" rIns="182880" bIns="146304" rtlCol="0">
            <a:spAutoFit/>
          </a:bodyPr>
          <a:lstStyle/>
          <a:p>
            <a:pPr marL="0" marR="0">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rPr>
              <a:t>In order to proceed with automatic registration of SQL Server instances running in Azure VMs for all Azure subscription IDs associated with the enrollment under which your organization obtained Azure services (i.e., your Enterprise Agreement), please respond to this email with the following paragraph to indicate your consent.</a:t>
            </a:r>
            <a:endParaRPr lang="en-US" sz="1000">
              <a:solidFill>
                <a:schemeClr val="bg1"/>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rPr>
              <a:t> </a:t>
            </a:r>
            <a:endParaRPr lang="en-US" sz="1000">
              <a:solidFill>
                <a:schemeClr val="bg1"/>
              </a:solidFill>
              <a:effectLst/>
              <a:latin typeface="Calibri" panose="020F0502020204030204" pitchFamily="34" charset="0"/>
              <a:ea typeface="Calibri" panose="020F0502020204030204" pitchFamily="34" charset="0"/>
            </a:endParaRPr>
          </a:p>
          <a:p>
            <a:pPr marL="0" marR="0" fontAlgn="base">
              <a:spcBef>
                <a:spcPts val="0"/>
              </a:spcBef>
              <a:spcAft>
                <a:spcPts val="0"/>
              </a:spcAft>
            </a:pPr>
            <a:r>
              <a:rPr lang="en-US" sz="1000" i="1">
                <a:solidFill>
                  <a:schemeClr val="bg1"/>
                </a:solidFill>
                <a:effectLst/>
                <a:latin typeface="Segoe UI" panose="020B0502040204020203" pitchFamily="34" charset="0"/>
                <a:ea typeface="Yu Gothic Light" panose="020B0300000000000000" pitchFamily="34" charset="-128"/>
              </a:rPr>
              <a:t>“I confirm that I have authority to enter into agreements on behalf of [INSERT CUSTOMER NAME]. On behalf of my organization, I consent to (a) Microsoft retrieving the list of Azure subscription IDs associated with my </a:t>
            </a:r>
            <a:r>
              <a:rPr lang="en-US" sz="1000" i="1">
                <a:solidFill>
                  <a:srgbClr val="FFFF00"/>
                </a:solidFill>
                <a:effectLst/>
                <a:latin typeface="Segoe UI" panose="020B0502040204020203" pitchFamily="34" charset="0"/>
                <a:ea typeface="Yu Gothic Light" panose="020B0300000000000000" pitchFamily="34" charset="-128"/>
              </a:rPr>
              <a:t>[ORGANIZATION or ENROLLMENT – pick 1 of 2 option]</a:t>
            </a:r>
            <a:r>
              <a:rPr lang="en-US" sz="1000" i="1">
                <a:solidFill>
                  <a:schemeClr val="bg1"/>
                </a:solidFill>
                <a:effectLst/>
                <a:latin typeface="Segoe UI" panose="020B0502040204020203" pitchFamily="34" charset="0"/>
                <a:ea typeface="Yu Gothic Light" panose="020B0300000000000000" pitchFamily="34" charset="-128"/>
              </a:rPr>
              <a:t> Azure account, and (b) Microsoft registering with the appropriate Azure Resource Provider all existing and future SQL Server  instances installed on virtual machines, Linux containers or physical servers running in Azure or connected to Azure via Azure Arc</a:t>
            </a:r>
            <a:r>
              <a:rPr lang="en-US" sz="1000">
                <a:solidFill>
                  <a:schemeClr val="bg1"/>
                </a:solidFill>
                <a:effectLst/>
                <a:latin typeface="Segoe UI" panose="020B0502040204020203" pitchFamily="34" charset="0"/>
                <a:ea typeface="Yu Gothic Light" panose="020B0300000000000000" pitchFamily="34" charset="-128"/>
              </a:rPr>
              <a:t> </a:t>
            </a:r>
            <a:r>
              <a:rPr lang="en-US" sz="1000" i="1">
                <a:solidFill>
                  <a:schemeClr val="bg1"/>
                </a:solidFill>
                <a:effectLst/>
                <a:latin typeface="Segoe UI" panose="020B0502040204020203" pitchFamily="34" charset="0"/>
                <a:ea typeface="Yu Gothic Light" panose="020B0300000000000000" pitchFamily="34" charset="-128"/>
              </a:rPr>
              <a:t>in all subscription IDs associated with the agreement under which my organization obtained Azure services.”</a:t>
            </a:r>
            <a:r>
              <a:rPr lang="en-US" sz="1000">
                <a:solidFill>
                  <a:schemeClr val="bg1"/>
                </a:solidFill>
                <a:effectLst/>
                <a:latin typeface="Segoe UI" panose="020B0502040204020203" pitchFamily="34" charset="0"/>
                <a:ea typeface="Times New Roman" panose="02020603050405020304" pitchFamily="18" charset="0"/>
              </a:rPr>
              <a:t> </a:t>
            </a:r>
            <a:endParaRPr lang="en-US" sz="1000">
              <a:solidFill>
                <a:schemeClr val="bg1"/>
              </a:solidFill>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rPr>
              <a:t> </a:t>
            </a:r>
            <a:endParaRPr lang="en-US" sz="1000">
              <a:solidFill>
                <a:schemeClr val="bg1"/>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rPr>
              <a:t> </a:t>
            </a:r>
            <a:endParaRPr lang="en-US" sz="1000">
              <a:solidFill>
                <a:schemeClr val="bg1"/>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rPr>
              <a:t>Microsoft has a </a:t>
            </a:r>
            <a:r>
              <a:rPr lang="en-US" sz="1000" b="1">
                <a:solidFill>
                  <a:schemeClr val="bg1"/>
                </a:solidFill>
                <a:effectLst/>
                <a:latin typeface="Segoe UI" panose="020B0502040204020203" pitchFamily="34" charset="0"/>
                <a:ea typeface="Calibri" panose="020F0502020204030204" pitchFamily="34" charset="0"/>
              </a:rPr>
              <a:t>No Audit policy</a:t>
            </a:r>
            <a:r>
              <a:rPr lang="en-US" sz="1000">
                <a:solidFill>
                  <a:schemeClr val="bg1"/>
                </a:solidFill>
                <a:effectLst/>
                <a:latin typeface="Segoe UI" panose="020B0502040204020203" pitchFamily="34" charset="0"/>
                <a:ea typeface="Calibri" panose="020F0502020204030204" pitchFamily="34" charset="0"/>
              </a:rPr>
              <a:t> in support of this motion  - </a:t>
            </a:r>
            <a:r>
              <a:rPr lang="en-US" sz="1000" u="sng">
                <a:solidFill>
                  <a:schemeClr val="bg1"/>
                </a:solidFill>
                <a:effectLst/>
                <a:latin typeface="Segoe UI" panose="020B0502040204020203" pitchFamily="34" charset="0"/>
                <a:ea typeface="Calibri" panose="020F0502020204030204" pitchFamily="34" charset="0"/>
                <a:hlinkClick r:id="rId4">
                  <a:extLst>
                    <a:ext uri="{A12FA001-AC4F-418D-AE19-62706E023703}">
                      <ahyp:hlinkClr xmlns:ahyp="http://schemas.microsoft.com/office/drawing/2018/hyperlinkcolor" val="tx"/>
                    </a:ext>
                  </a:extLst>
                </a:hlinkClick>
              </a:rPr>
              <a:t>SQL Server Privacy Supplement</a:t>
            </a:r>
            <a:endParaRPr lang="en-US" sz="1000">
              <a:solidFill>
                <a:schemeClr val="bg1"/>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rPr>
              <a:t> </a:t>
            </a:r>
            <a:endParaRPr lang="en-US" sz="1000">
              <a:solidFill>
                <a:schemeClr val="bg1"/>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rPr>
              <a:t>With this consent, Microsoft will proceed with the registration of SQL Server instances running in Azure VMs for all Azure subscription IDs associated with the agreement under which your organization obtained Azure services (i.e., your Enterprise Agreement).</a:t>
            </a:r>
            <a:endParaRPr lang="en-US" sz="1000">
              <a:solidFill>
                <a:schemeClr val="bg1"/>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000" b="1">
                <a:solidFill>
                  <a:schemeClr val="bg1"/>
                </a:solidFill>
                <a:effectLst/>
                <a:latin typeface="Segoe UI" panose="020B0502040204020203" pitchFamily="34" charset="0"/>
                <a:ea typeface="Calibri" panose="020F0502020204030204" pitchFamily="34" charset="0"/>
              </a:rPr>
              <a:t> </a:t>
            </a:r>
            <a:endParaRPr lang="en-US" sz="1000">
              <a:solidFill>
                <a:schemeClr val="bg1"/>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rPr>
              <a:t>Microsoft will continue to add new benefits over time to provide the full range of manageability services that are available under the SQL IaaS Agent extension described </a:t>
            </a:r>
            <a:r>
              <a:rPr lang="en-US" sz="1000" u="sng">
                <a:solidFill>
                  <a:schemeClr val="bg1"/>
                </a:solidFill>
                <a:effectLst/>
                <a:latin typeface="Segoe UI" panose="020B0502040204020203" pitchFamily="34" charset="0"/>
                <a:ea typeface="Calibri" panose="020F0502020204030204" pitchFamily="34" charset="0"/>
                <a:hlinkClick r:id="rId5">
                  <a:extLst>
                    <a:ext uri="{A12FA001-AC4F-418D-AE19-62706E023703}">
                      <ahyp:hlinkClr xmlns:ahyp="http://schemas.microsoft.com/office/drawing/2018/hyperlinkcolor" val="tx"/>
                    </a:ext>
                  </a:extLst>
                </a:hlinkClick>
              </a:rPr>
              <a:t>here</a:t>
            </a:r>
            <a:r>
              <a:rPr lang="en-US" sz="1000">
                <a:solidFill>
                  <a:schemeClr val="bg1"/>
                </a:solidFill>
                <a:effectLst/>
                <a:latin typeface="Segoe UI" panose="020B0502040204020203" pitchFamily="34" charset="0"/>
                <a:ea typeface="Calibri" panose="020F0502020204030204" pitchFamily="34" charset="0"/>
              </a:rPr>
              <a:t>.  </a:t>
            </a:r>
            <a:endParaRPr lang="en-US" sz="1000">
              <a:solidFill>
                <a:schemeClr val="bg1"/>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rPr>
              <a:t> </a:t>
            </a:r>
            <a:endParaRPr lang="en-US" sz="1000">
              <a:solidFill>
                <a:schemeClr val="bg1"/>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rPr>
              <a:t>By providing consent for Microsoft to register your SQL Server VMs running on Azure on your behalf, you confirm that you have authority to enter into agreements on behalf of your organization, and you consent to allow Microsoft to access SQL Server environment information in all existing and future Azure VMs belonging to the subscription IDs associated with your organization’s Azure account. </a:t>
            </a:r>
            <a:endParaRPr lang="en-US" sz="1000">
              <a:solidFill>
                <a:schemeClr val="bg1"/>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rPr>
              <a:t> </a:t>
            </a:r>
            <a:endParaRPr lang="en-US" sz="1000">
              <a:solidFill>
                <a:schemeClr val="bg1"/>
              </a:solidFill>
              <a:effectLst/>
              <a:latin typeface="Calibri" panose="020F0502020204030204" pitchFamily="34" charset="0"/>
              <a:ea typeface="Calibri" panose="020F0502020204030204" pitchFamily="34" charset="0"/>
            </a:endParaRPr>
          </a:p>
          <a:p>
            <a:pPr marL="0" marR="0">
              <a:spcBef>
                <a:spcPts val="0"/>
              </a:spcBef>
              <a:spcAft>
                <a:spcPts val="0"/>
              </a:spcAft>
            </a:pPr>
            <a:r>
              <a:rPr lang="en-US" sz="1000">
                <a:solidFill>
                  <a:schemeClr val="bg1"/>
                </a:solidFill>
                <a:effectLst/>
                <a:latin typeface="Segoe UI" panose="020B0502040204020203" pitchFamily="34" charset="0"/>
                <a:ea typeface="Calibri" panose="020F0502020204030204" pitchFamily="34" charset="0"/>
              </a:rPr>
              <a:t>Furthermore, you agree to permit Microsoft to register all SQL Server instances in the subscription IDs associated with your organization’s Azure account with the SQL VM Resource Provider as described here: </a:t>
            </a:r>
            <a:r>
              <a:rPr lang="en-US" sz="1000" u="sng">
                <a:solidFill>
                  <a:schemeClr val="bg1"/>
                </a:solidFill>
                <a:effectLst/>
                <a:latin typeface="Segoe UI" panose="020B0502040204020203" pitchFamily="34" charset="0"/>
                <a:ea typeface="Calibri" panose="020F0502020204030204" pitchFamily="34" charset="0"/>
                <a:hlinkClick r:id="rId6">
                  <a:extLst>
                    <a:ext uri="{A12FA001-AC4F-418D-AE19-62706E023703}">
                      <ahyp:hlinkClr xmlns:ahyp="http://schemas.microsoft.com/office/drawing/2018/hyperlinkcolor" val="tx"/>
                    </a:ext>
                  </a:extLst>
                </a:hlinkClick>
              </a:rPr>
              <a:t>https://docs.microsoft.com/en-us/azure/azure-sql/virtual-machines/windows/sql-vm-resource-provider-register?tabs=azure-cli%2Cbash</a:t>
            </a:r>
            <a:r>
              <a:rPr lang="en-US" sz="1000">
                <a:solidFill>
                  <a:schemeClr val="bg1"/>
                </a:solidFill>
                <a:effectLst/>
                <a:latin typeface="Segoe UI" panose="020B0502040204020203" pitchFamily="34" charset="0"/>
                <a:ea typeface="Calibri" panose="020F0502020204030204" pitchFamily="34" charset="0"/>
              </a:rPr>
              <a:t> </a:t>
            </a:r>
            <a:endParaRPr lang="en-US" sz="1000">
              <a:solidFill>
                <a:schemeClr val="bg1"/>
              </a:solidFill>
              <a:effectLst/>
              <a:latin typeface="Calibri" panose="020F0502020204030204" pitchFamily="34" charset="0"/>
              <a:ea typeface="Calibri" panose="020F0502020204030204" pitchFamily="34" charset="0"/>
            </a:endParaRPr>
          </a:p>
          <a:p>
            <a:pPr>
              <a:lnSpc>
                <a:spcPct val="90000"/>
              </a:lnSpc>
              <a:spcAft>
                <a:spcPts val="600"/>
              </a:spcAft>
            </a:pPr>
            <a:endParaRPr lang="en-US" sz="1000" err="1">
              <a:solidFill>
                <a:schemeClr val="bg1"/>
              </a:solidFill>
            </a:endParaRPr>
          </a:p>
        </p:txBody>
      </p:sp>
      <p:sp>
        <p:nvSpPr>
          <p:cNvPr id="4" name="TextBox 3">
            <a:extLst>
              <a:ext uri="{FF2B5EF4-FFF2-40B4-BE49-F238E27FC236}">
                <a16:creationId xmlns:a16="http://schemas.microsoft.com/office/drawing/2014/main" id="{ADFF3965-9E32-8D76-CA87-2AA62F163ED6}"/>
              </a:ext>
            </a:extLst>
          </p:cNvPr>
          <p:cNvSpPr txBox="1"/>
          <p:nvPr/>
        </p:nvSpPr>
        <p:spPr>
          <a:xfrm>
            <a:off x="195635" y="731638"/>
            <a:ext cx="7348165" cy="926407"/>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rPr>
              <a:t>Update the highlighted option and add your name.</a:t>
            </a:r>
          </a:p>
          <a:p>
            <a:pPr>
              <a:lnSpc>
                <a:spcPct val="90000"/>
              </a:lnSpc>
              <a:spcAft>
                <a:spcPts val="600"/>
              </a:spcAft>
            </a:pPr>
            <a:r>
              <a:rPr lang="en-US" sz="2000" dirty="0">
                <a:solidFill>
                  <a:schemeClr val="accent1"/>
                </a:solidFill>
              </a:rPr>
              <a:t>Paste this text into an email and send to your account team.</a:t>
            </a:r>
          </a:p>
        </p:txBody>
      </p:sp>
    </p:spTree>
    <p:extLst>
      <p:ext uri="{BB962C8B-B14F-4D97-AF65-F5344CB8AC3E}">
        <p14:creationId xmlns:p14="http://schemas.microsoft.com/office/powerpoint/2010/main" val="1019083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27F4051C-BB14-2340-B120-93DC0EF2579A}"/>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77" t="2632" r="18102" b="2632"/>
          <a:stretch/>
        </p:blipFill>
        <p:spPr>
          <a:xfrm>
            <a:off x="4224759" y="0"/>
            <a:ext cx="7967241" cy="6858000"/>
          </a:xfrm>
        </p:spPr>
      </p:pic>
      <p:sp>
        <p:nvSpPr>
          <p:cNvPr id="6" name="Rectangle 5">
            <a:extLst>
              <a:ext uri="{FF2B5EF4-FFF2-40B4-BE49-F238E27FC236}">
                <a16:creationId xmlns:a16="http://schemas.microsoft.com/office/drawing/2014/main" id="{E718F410-2CD1-BC4F-A3B1-645FA20707B1}"/>
              </a:ext>
            </a:extLst>
          </p:cNvPr>
          <p:cNvSpPr/>
          <p:nvPr/>
        </p:nvSpPr>
        <p:spPr>
          <a:xfrm>
            <a:off x="4224758" y="0"/>
            <a:ext cx="7628305"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338937" y="221328"/>
            <a:ext cx="3885820" cy="413293"/>
          </a:xfrm>
        </p:spPr>
        <p:txBody>
          <a:bodyPr/>
          <a:lstStyle/>
          <a:p>
            <a:r>
              <a:rPr lang="en-US" sz="2800" b="1" dirty="0">
                <a:solidFill>
                  <a:srgbClr val="006DC0"/>
                </a:solidFill>
                <a:latin typeface="+mn-lt"/>
                <a:cs typeface="+mn-cs"/>
              </a:rPr>
              <a:t>Enable during Install</a:t>
            </a:r>
          </a:p>
        </p:txBody>
      </p:sp>
      <p:sp>
        <p:nvSpPr>
          <p:cNvPr id="4" name="TextBox 3">
            <a:extLst>
              <a:ext uri="{FF2B5EF4-FFF2-40B4-BE49-F238E27FC236}">
                <a16:creationId xmlns:a16="http://schemas.microsoft.com/office/drawing/2014/main" id="{ADFF3965-9E32-8D76-CA87-2AA62F163ED6}"/>
              </a:ext>
            </a:extLst>
          </p:cNvPr>
          <p:cNvSpPr txBox="1"/>
          <p:nvPr/>
        </p:nvSpPr>
        <p:spPr>
          <a:xfrm>
            <a:off x="195635" y="731638"/>
            <a:ext cx="5671765" cy="849463"/>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rPr>
              <a:t>Selecting the boxes below on your custom install of SQL Server enables these features.</a:t>
            </a:r>
          </a:p>
        </p:txBody>
      </p:sp>
      <p:pic>
        <p:nvPicPr>
          <p:cNvPr id="8" name="Picture 7">
            <a:extLst>
              <a:ext uri="{FF2B5EF4-FFF2-40B4-BE49-F238E27FC236}">
                <a16:creationId xmlns:a16="http://schemas.microsoft.com/office/drawing/2014/main" id="{7994CE20-A9A1-5A8F-22D7-565E3F10643A}"/>
              </a:ext>
            </a:extLst>
          </p:cNvPr>
          <p:cNvPicPr>
            <a:picLocks noChangeAspect="1"/>
          </p:cNvPicPr>
          <p:nvPr/>
        </p:nvPicPr>
        <p:blipFill>
          <a:blip r:embed="rId4"/>
          <a:stretch>
            <a:fillRect/>
          </a:stretch>
        </p:blipFill>
        <p:spPr>
          <a:xfrm>
            <a:off x="468328" y="1822886"/>
            <a:ext cx="4629371" cy="4793328"/>
          </a:xfrm>
          <a:prstGeom prst="rect">
            <a:avLst/>
          </a:prstGeom>
        </p:spPr>
      </p:pic>
    </p:spTree>
    <p:extLst>
      <p:ext uri="{BB962C8B-B14F-4D97-AF65-F5344CB8AC3E}">
        <p14:creationId xmlns:p14="http://schemas.microsoft.com/office/powerpoint/2010/main" val="3299404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344DB96-8F79-5FB7-ADA8-E2C3F31AC48D}"/>
              </a:ext>
            </a:extLst>
          </p:cNvPr>
          <p:cNvPicPr>
            <a:picLocks noChangeAspect="1"/>
          </p:cNvPicPr>
          <p:nvPr/>
        </p:nvPicPr>
        <p:blipFill>
          <a:blip r:embed="rId3"/>
          <a:stretch>
            <a:fillRect/>
          </a:stretch>
        </p:blipFill>
        <p:spPr>
          <a:xfrm>
            <a:off x="5714999" y="870774"/>
            <a:ext cx="6121421" cy="2131983"/>
          </a:xfrm>
          <a:prstGeom prst="rect">
            <a:avLst/>
          </a:prstGeom>
        </p:spPr>
      </p:pic>
      <p:pic>
        <p:nvPicPr>
          <p:cNvPr id="15" name="Picture 14">
            <a:extLst>
              <a:ext uri="{FF2B5EF4-FFF2-40B4-BE49-F238E27FC236}">
                <a16:creationId xmlns:a16="http://schemas.microsoft.com/office/drawing/2014/main" id="{EB5C8F27-F9E1-B8D7-3708-B3A70B24FB2A}"/>
              </a:ext>
            </a:extLst>
          </p:cNvPr>
          <p:cNvPicPr>
            <a:picLocks noChangeAspect="1"/>
          </p:cNvPicPr>
          <p:nvPr/>
        </p:nvPicPr>
        <p:blipFill>
          <a:blip r:embed="rId4"/>
          <a:stretch>
            <a:fillRect/>
          </a:stretch>
        </p:blipFill>
        <p:spPr>
          <a:xfrm>
            <a:off x="5714999" y="3220989"/>
            <a:ext cx="6248400" cy="3415683"/>
          </a:xfrm>
          <a:prstGeom prst="rect">
            <a:avLst/>
          </a:prstGeom>
        </p:spPr>
      </p:pic>
      <p:sp>
        <p:nvSpPr>
          <p:cNvPr id="16" name="Title 2">
            <a:extLst>
              <a:ext uri="{FF2B5EF4-FFF2-40B4-BE49-F238E27FC236}">
                <a16:creationId xmlns:a16="http://schemas.microsoft.com/office/drawing/2014/main" id="{251006D5-4C78-C041-BB38-D0EB56D37ABA}"/>
              </a:ext>
            </a:extLst>
          </p:cNvPr>
          <p:cNvSpPr txBox="1">
            <a:spLocks/>
          </p:cNvSpPr>
          <p:nvPr/>
        </p:nvSpPr>
        <p:spPr>
          <a:xfrm>
            <a:off x="338936" y="221328"/>
            <a:ext cx="5376063" cy="413293"/>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chemeClr val="tx1"/>
                </a:solidFill>
                <a:effectLst/>
                <a:latin typeface="+mj-lt"/>
                <a:ea typeface="+mn-ea"/>
                <a:cs typeface="Segoe UI" pitchFamily="34" charset="0"/>
              </a:defRPr>
            </a:lvl1pPr>
          </a:lstStyle>
          <a:p>
            <a:r>
              <a:rPr lang="en-US" sz="2800" b="1" dirty="0">
                <a:solidFill>
                  <a:srgbClr val="006DC0"/>
                </a:solidFill>
                <a:latin typeface="+mn-lt"/>
                <a:cs typeface="+mn-cs"/>
              </a:rPr>
              <a:t>Click the button in Azure Portal</a:t>
            </a:r>
          </a:p>
        </p:txBody>
      </p:sp>
      <p:sp>
        <p:nvSpPr>
          <p:cNvPr id="17" name="TextBox 16">
            <a:extLst>
              <a:ext uri="{FF2B5EF4-FFF2-40B4-BE49-F238E27FC236}">
                <a16:creationId xmlns:a16="http://schemas.microsoft.com/office/drawing/2014/main" id="{EF2AE112-803B-40AD-33B3-CF5F45A87056}"/>
              </a:ext>
            </a:extLst>
          </p:cNvPr>
          <p:cNvSpPr txBox="1"/>
          <p:nvPr/>
        </p:nvSpPr>
        <p:spPr>
          <a:xfrm>
            <a:off x="311374" y="2286000"/>
            <a:ext cx="4800600" cy="2465290"/>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rPr>
              <a:t>Simply click the </a:t>
            </a:r>
          </a:p>
          <a:p>
            <a:pPr>
              <a:lnSpc>
                <a:spcPct val="90000"/>
              </a:lnSpc>
              <a:spcAft>
                <a:spcPts val="600"/>
              </a:spcAft>
            </a:pPr>
            <a:r>
              <a:rPr lang="en-US" sz="2000" dirty="0">
                <a:solidFill>
                  <a:schemeClr val="accent1"/>
                </a:solidFill>
              </a:rPr>
              <a:t>“</a:t>
            </a:r>
            <a:r>
              <a:rPr lang="en-US" sz="2000" dirty="0">
                <a:solidFill>
                  <a:schemeClr val="accent1"/>
                </a:solidFill>
                <a:hlinkClick r:id="rId5">
                  <a:extLst>
                    <a:ext uri="{A12FA001-AC4F-418D-AE19-62706E023703}">
                      <ahyp:hlinkClr xmlns:ahyp="http://schemas.microsoft.com/office/drawing/2018/hyperlinkcolor" val="tx"/>
                    </a:ext>
                  </a:extLst>
                </a:hlinkClick>
              </a:rPr>
              <a:t>Automatic SQL Server VM registration</a:t>
            </a:r>
            <a:r>
              <a:rPr lang="en-US" sz="2000" dirty="0">
                <a:solidFill>
                  <a:schemeClr val="accent1"/>
                </a:solidFill>
              </a:rPr>
              <a:t>” button in the portal </a:t>
            </a:r>
          </a:p>
          <a:p>
            <a:pPr>
              <a:lnSpc>
                <a:spcPct val="90000"/>
              </a:lnSpc>
              <a:spcAft>
                <a:spcPts val="600"/>
              </a:spcAft>
            </a:pPr>
            <a:endParaRPr lang="en-US" sz="2000" dirty="0">
              <a:solidFill>
                <a:schemeClr val="accent1"/>
              </a:solidFill>
            </a:endParaRPr>
          </a:p>
          <a:p>
            <a:pPr>
              <a:lnSpc>
                <a:spcPct val="90000"/>
              </a:lnSpc>
              <a:spcAft>
                <a:spcPts val="600"/>
              </a:spcAft>
            </a:pPr>
            <a:r>
              <a:rPr lang="en-US" sz="2000" dirty="0">
                <a:solidFill>
                  <a:schemeClr val="accent1"/>
                </a:solidFill>
              </a:rPr>
              <a:t>It will be enabled for all your SQL Server Virtual Machines in Lightweight Mode. </a:t>
            </a:r>
          </a:p>
        </p:txBody>
      </p:sp>
    </p:spTree>
    <p:extLst>
      <p:ext uri="{BB962C8B-B14F-4D97-AF65-F5344CB8AC3E}">
        <p14:creationId xmlns:p14="http://schemas.microsoft.com/office/powerpoint/2010/main" val="401828606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2">
            <a:extLst>
              <a:ext uri="{FF2B5EF4-FFF2-40B4-BE49-F238E27FC236}">
                <a16:creationId xmlns:a16="http://schemas.microsoft.com/office/drawing/2014/main" id="{251006D5-4C78-C041-BB38-D0EB56D37ABA}"/>
              </a:ext>
            </a:extLst>
          </p:cNvPr>
          <p:cNvSpPr txBox="1">
            <a:spLocks/>
          </p:cNvSpPr>
          <p:nvPr/>
        </p:nvSpPr>
        <p:spPr>
          <a:xfrm>
            <a:off x="338937" y="221328"/>
            <a:ext cx="4309264" cy="413293"/>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3200" b="0" kern="1200" cap="none" spc="0" baseline="0">
                <a:ln w="3175">
                  <a:noFill/>
                </a:ln>
                <a:solidFill>
                  <a:schemeClr val="tx1"/>
                </a:solidFill>
                <a:effectLst/>
                <a:latin typeface="+mj-lt"/>
                <a:ea typeface="+mn-ea"/>
                <a:cs typeface="Segoe UI" pitchFamily="34" charset="0"/>
              </a:defRPr>
            </a:lvl1pPr>
          </a:lstStyle>
          <a:p>
            <a:r>
              <a:rPr lang="en-US" sz="2800" b="1" dirty="0">
                <a:solidFill>
                  <a:srgbClr val="006DC0"/>
                </a:solidFill>
                <a:latin typeface="+mn-lt"/>
                <a:cs typeface="+mn-cs"/>
              </a:rPr>
              <a:t>Select an Image in Azure</a:t>
            </a:r>
          </a:p>
        </p:txBody>
      </p:sp>
      <p:sp>
        <p:nvSpPr>
          <p:cNvPr id="17" name="TextBox 16">
            <a:extLst>
              <a:ext uri="{FF2B5EF4-FFF2-40B4-BE49-F238E27FC236}">
                <a16:creationId xmlns:a16="http://schemas.microsoft.com/office/drawing/2014/main" id="{EF2AE112-803B-40AD-33B3-CF5F45A87056}"/>
              </a:ext>
            </a:extLst>
          </p:cNvPr>
          <p:cNvSpPr txBox="1"/>
          <p:nvPr/>
        </p:nvSpPr>
        <p:spPr>
          <a:xfrm>
            <a:off x="495300" y="4800600"/>
            <a:ext cx="5143500" cy="1403461"/>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rPr>
              <a:t>When creating your SQL Server Virtual Machine, select an image that is created and verified by Microsoft .  The IaaS features will automatically be enabled.</a:t>
            </a:r>
          </a:p>
        </p:txBody>
      </p:sp>
      <p:pic>
        <p:nvPicPr>
          <p:cNvPr id="3" name="Picture 2">
            <a:extLst>
              <a:ext uri="{FF2B5EF4-FFF2-40B4-BE49-F238E27FC236}">
                <a16:creationId xmlns:a16="http://schemas.microsoft.com/office/drawing/2014/main" id="{6081B456-D5BE-28ED-05F5-91A8B19073C7}"/>
              </a:ext>
            </a:extLst>
          </p:cNvPr>
          <p:cNvPicPr>
            <a:picLocks noChangeAspect="1"/>
          </p:cNvPicPr>
          <p:nvPr/>
        </p:nvPicPr>
        <p:blipFill>
          <a:blip r:embed="rId3"/>
          <a:stretch>
            <a:fillRect/>
          </a:stretch>
        </p:blipFill>
        <p:spPr>
          <a:xfrm>
            <a:off x="7010400" y="1066800"/>
            <a:ext cx="4781756" cy="5257800"/>
          </a:xfrm>
          <a:prstGeom prst="rect">
            <a:avLst/>
          </a:prstGeom>
        </p:spPr>
      </p:pic>
      <p:pic>
        <p:nvPicPr>
          <p:cNvPr id="5" name="Picture 4">
            <a:extLst>
              <a:ext uri="{FF2B5EF4-FFF2-40B4-BE49-F238E27FC236}">
                <a16:creationId xmlns:a16="http://schemas.microsoft.com/office/drawing/2014/main" id="{E426830C-D26B-5180-4655-9359FFADEE89}"/>
              </a:ext>
            </a:extLst>
          </p:cNvPr>
          <p:cNvPicPr>
            <a:picLocks noChangeAspect="1"/>
          </p:cNvPicPr>
          <p:nvPr/>
        </p:nvPicPr>
        <p:blipFill>
          <a:blip r:embed="rId4"/>
          <a:stretch>
            <a:fillRect/>
          </a:stretch>
        </p:blipFill>
        <p:spPr>
          <a:xfrm>
            <a:off x="609600" y="1104089"/>
            <a:ext cx="4191000" cy="3139495"/>
          </a:xfrm>
          <a:prstGeom prst="rect">
            <a:avLst/>
          </a:prstGeom>
        </p:spPr>
      </p:pic>
    </p:spTree>
    <p:extLst>
      <p:ext uri="{BB962C8B-B14F-4D97-AF65-F5344CB8AC3E}">
        <p14:creationId xmlns:p14="http://schemas.microsoft.com/office/powerpoint/2010/main" val="226409763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3133229-C5EB-40C3-B95B-C34B5FC83EB1}"/>
              </a:ext>
            </a:extLst>
          </p:cNvPr>
          <p:cNvSpPr txBox="1">
            <a:spLocks/>
          </p:cNvSpPr>
          <p:nvPr/>
        </p:nvSpPr>
        <p:spPr>
          <a:xfrm>
            <a:off x="304800" y="990600"/>
            <a:ext cx="10947162"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dirty="0">
                <a:solidFill>
                  <a:schemeClr val="bg1"/>
                </a:solidFill>
              </a:rPr>
              <a:t>Microsoft support and resources</a:t>
            </a:r>
            <a:endParaRPr lang="en-US" sz="3200" b="1" dirty="0">
              <a:solidFill>
                <a:schemeClr val="bg1"/>
              </a:solidFill>
              <a:latin typeface="Segoe UI Semibold" panose="020B0502040204020203" pitchFamily="34" charset="0"/>
              <a:cs typeface="Segoe UI Semibold" panose="020B0502040204020203" pitchFamily="34" charset="0"/>
            </a:endParaRPr>
          </a:p>
        </p:txBody>
      </p:sp>
      <p:sp>
        <p:nvSpPr>
          <p:cNvPr id="2" name="TextBox 1">
            <a:extLst>
              <a:ext uri="{FF2B5EF4-FFF2-40B4-BE49-F238E27FC236}">
                <a16:creationId xmlns:a16="http://schemas.microsoft.com/office/drawing/2014/main" id="{D305FDE4-91AC-495E-B764-16D3CAD67869}"/>
              </a:ext>
            </a:extLst>
          </p:cNvPr>
          <p:cNvSpPr txBox="1"/>
          <p:nvPr/>
        </p:nvSpPr>
        <p:spPr>
          <a:xfrm>
            <a:off x="381000" y="2128644"/>
            <a:ext cx="10515601" cy="2600712"/>
          </a:xfrm>
          <a:prstGeom prst="rect">
            <a:avLst/>
          </a:prstGeom>
          <a:noFill/>
        </p:spPr>
        <p:txBody>
          <a:bodyPr wrap="square">
            <a:spAutoFit/>
          </a:bodyPr>
          <a:lstStyle/>
          <a:p>
            <a:pPr defTabSz="914367">
              <a:spcBef>
                <a:spcPts val="300"/>
              </a:spcBef>
              <a:spcAft>
                <a:spcPts val="300"/>
              </a:spcAft>
              <a:buSzPct val="90000"/>
            </a:pPr>
            <a:endParaRPr lang="en-US" sz="1600" dirty="0">
              <a:solidFill>
                <a:schemeClr val="bg1"/>
              </a:solidFill>
              <a:latin typeface="Segoe UI Semibold" panose="020B0702040204020203" pitchFamily="34" charset="0"/>
              <a:cs typeface="Segoe UI Semibold" panose="020B0702040204020203" pitchFamily="34" charset="0"/>
            </a:endParaRPr>
          </a:p>
          <a:p>
            <a:pPr defTabSz="914367">
              <a:spcBef>
                <a:spcPts val="300"/>
              </a:spcBef>
              <a:spcAft>
                <a:spcPts val="300"/>
              </a:spcAft>
              <a:buSzPct val="90000"/>
            </a:pPr>
            <a:r>
              <a:rPr lang="en-US" sz="1600" dirty="0">
                <a:solidFill>
                  <a:schemeClr val="bg1"/>
                </a:solidFill>
                <a:latin typeface="Segoe UI Semibold" panose="020B0702040204020203" pitchFamily="34" charset="0"/>
                <a:cs typeface="Segoe UI Semibold" panose="020B0702040204020203" pitchFamily="34" charset="0"/>
                <a:hlinkClick r:id="rId3"/>
              </a:rPr>
              <a:t>Automatic registration with SQL IaaS Agent extension</a:t>
            </a:r>
            <a:endParaRPr lang="en-US" sz="1600" dirty="0">
              <a:solidFill>
                <a:schemeClr val="bg1"/>
              </a:solidFill>
              <a:latin typeface="Segoe UI Semibold" panose="020B0702040204020203" pitchFamily="34" charset="0"/>
              <a:cs typeface="Segoe UI Semibold" panose="020B0702040204020203" pitchFamily="34" charset="0"/>
            </a:endParaRPr>
          </a:p>
          <a:p>
            <a:pPr defTabSz="914367">
              <a:spcBef>
                <a:spcPts val="300"/>
              </a:spcBef>
              <a:spcAft>
                <a:spcPts val="300"/>
              </a:spcAft>
              <a:buSzPct val="90000"/>
            </a:pPr>
            <a:r>
              <a:rPr lang="en-US" sz="1600" dirty="0">
                <a:solidFill>
                  <a:schemeClr val="bg1"/>
                </a:solidFill>
                <a:latin typeface="Segoe UI Semibold" panose="020B0702040204020203" pitchFamily="34" charset="0"/>
                <a:cs typeface="Segoe UI Semibold" panose="020B0702040204020203" pitchFamily="34" charset="0"/>
                <a:hlinkClick r:id="rId4"/>
              </a:rPr>
              <a:t>Automate management with the SQL Server IaaS Agent extension</a:t>
            </a:r>
            <a:endParaRPr lang="en-US" sz="1600" dirty="0">
              <a:solidFill>
                <a:schemeClr val="bg1"/>
              </a:solidFill>
              <a:latin typeface="Segoe UI Semibold" panose="020B0702040204020203" pitchFamily="34" charset="0"/>
              <a:cs typeface="Segoe UI Semibold" panose="020B0702040204020203" pitchFamily="34" charset="0"/>
            </a:endParaRPr>
          </a:p>
          <a:p>
            <a:pPr defTabSz="914367">
              <a:spcBef>
                <a:spcPts val="300"/>
              </a:spcBef>
              <a:spcAft>
                <a:spcPts val="300"/>
              </a:spcAft>
              <a:buSzPct val="90000"/>
            </a:pPr>
            <a:r>
              <a:rPr lang="en-US" sz="1600" dirty="0">
                <a:solidFill>
                  <a:schemeClr val="bg1"/>
                </a:solidFill>
                <a:latin typeface="Segoe UI Semibold" panose="020B0702040204020203" pitchFamily="34" charset="0"/>
                <a:cs typeface="Segoe UI Semibold" panose="020B0702040204020203" pitchFamily="34" charset="0"/>
                <a:hlinkClick r:id="rId5"/>
              </a:rPr>
              <a:t>Register multiple SQL VMs in Azure with the SQL IaaS Agent extension</a:t>
            </a:r>
            <a:endParaRPr lang="en-US" sz="1600" dirty="0">
              <a:solidFill>
                <a:schemeClr val="bg1"/>
              </a:solidFill>
              <a:latin typeface="Segoe UI Semibold" panose="020B0702040204020203" pitchFamily="34" charset="0"/>
              <a:cs typeface="Segoe UI Semibold" panose="020B0702040204020203" pitchFamily="34" charset="0"/>
            </a:endParaRPr>
          </a:p>
          <a:p>
            <a:pPr defTabSz="914367">
              <a:spcBef>
                <a:spcPts val="300"/>
              </a:spcBef>
              <a:spcAft>
                <a:spcPts val="300"/>
              </a:spcAft>
              <a:buSzPct val="90000"/>
            </a:pPr>
            <a:r>
              <a:rPr lang="en-US" sz="1600" dirty="0">
                <a:solidFill>
                  <a:schemeClr val="bg1"/>
                </a:solidFill>
                <a:latin typeface="Segoe UI Semibold" panose="020B0702040204020203" pitchFamily="34" charset="0"/>
                <a:cs typeface="Segoe UI Semibold" panose="020B0702040204020203" pitchFamily="34" charset="0"/>
                <a:hlinkClick r:id="rId6"/>
              </a:rPr>
              <a:t>FAQ for Extensions</a:t>
            </a:r>
            <a:endParaRPr lang="en-US" sz="1600" dirty="0">
              <a:solidFill>
                <a:schemeClr val="bg1"/>
              </a:solidFill>
              <a:latin typeface="Segoe UI Semibold" panose="020B0702040204020203" pitchFamily="34" charset="0"/>
              <a:cs typeface="Segoe UI Semibold" panose="020B0702040204020203" pitchFamily="34" charset="0"/>
            </a:endParaRPr>
          </a:p>
          <a:p>
            <a:pPr defTabSz="914367">
              <a:spcBef>
                <a:spcPts val="300"/>
              </a:spcBef>
              <a:spcAft>
                <a:spcPts val="300"/>
              </a:spcAft>
              <a:buSzPct val="90000"/>
            </a:pPr>
            <a:r>
              <a:rPr lang="en-US" sz="1600" dirty="0">
                <a:solidFill>
                  <a:schemeClr val="bg1"/>
                </a:solidFill>
                <a:latin typeface="Segoe UI Semibold" panose="020B0702040204020203" pitchFamily="34" charset="0"/>
                <a:cs typeface="Segoe UI Semibold" panose="020B0702040204020203" pitchFamily="34" charset="0"/>
                <a:hlinkClick r:id="rId7"/>
              </a:rPr>
              <a:t>Product Group Postings on Azure SQL Server on VM including information about extensions</a:t>
            </a:r>
          </a:p>
          <a:p>
            <a:pPr defTabSz="914367">
              <a:spcBef>
                <a:spcPts val="300"/>
              </a:spcBef>
              <a:spcAft>
                <a:spcPts val="300"/>
              </a:spcAft>
              <a:buSzPct val="90000"/>
            </a:pPr>
            <a:r>
              <a:rPr lang="en-US" sz="1600" dirty="0">
                <a:solidFill>
                  <a:schemeClr val="bg1"/>
                </a:solidFill>
                <a:latin typeface="Segoe UI Semibold" panose="020B0702040204020203" pitchFamily="34" charset="0"/>
                <a:cs typeface="Segoe UI Semibold" panose="020B0702040204020203" pitchFamily="34" charset="0"/>
                <a:hlinkClick r:id="rId8"/>
              </a:rPr>
              <a:t>Product Group </a:t>
            </a:r>
            <a:r>
              <a:rPr lang="en-US" sz="1600" dirty="0" err="1">
                <a:solidFill>
                  <a:schemeClr val="bg1"/>
                </a:solidFill>
                <a:latin typeface="Segoe UI Semibold" panose="020B0702040204020203" pitchFamily="34" charset="0"/>
                <a:cs typeface="Segoe UI Semibold" panose="020B0702040204020203" pitchFamily="34" charset="0"/>
                <a:hlinkClick r:id="rId8"/>
              </a:rPr>
              <a:t>github</a:t>
            </a:r>
            <a:r>
              <a:rPr lang="en-US" sz="1600" dirty="0">
                <a:solidFill>
                  <a:schemeClr val="bg1"/>
                </a:solidFill>
                <a:latin typeface="Segoe UI Semibold" panose="020B0702040204020203" pitchFamily="34" charset="0"/>
                <a:cs typeface="Segoe UI Semibold" panose="020B0702040204020203" pitchFamily="34" charset="0"/>
                <a:hlinkClick r:id="rId8"/>
              </a:rPr>
              <a:t> with scripts </a:t>
            </a:r>
            <a:endParaRPr lang="en-US" sz="1600" dirty="0">
              <a:solidFill>
                <a:schemeClr val="bg1"/>
              </a:solidFill>
              <a:latin typeface="Segoe UI Semibold" panose="020B0702040204020203" pitchFamily="34" charset="0"/>
              <a:cs typeface="Segoe UI Semibold" panose="020B0702040204020203" pitchFamily="34" charset="0"/>
            </a:endParaRPr>
          </a:p>
          <a:p>
            <a:pPr defTabSz="914367">
              <a:spcBef>
                <a:spcPts val="300"/>
              </a:spcBef>
              <a:spcAft>
                <a:spcPts val="300"/>
              </a:spcAft>
              <a:buSzPct val="90000"/>
            </a:pPr>
            <a:endParaRPr lang="en-US" sz="160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35226478"/>
      </p:ext>
    </p:extLst>
  </p:cSld>
  <p:clrMapOvr>
    <a:masterClrMapping/>
  </p:clrMapOvr>
  <mc:AlternateContent xmlns:mc="http://schemas.openxmlformats.org/markup-compatibility/2006" xmlns:p14="http://schemas.microsoft.com/office/powerpoint/2010/main">
    <mc:Choice Requires="p14">
      <p:transition spd="slow" p14:dur="2000" advTm="102262"/>
    </mc:Choice>
    <mc:Fallback xmlns="">
      <p:transition spd="slow" advTm="102262"/>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E020A647-56F4-BD47-9924-3669AC42A150}"/>
              </a:ext>
            </a:extLst>
          </p:cNvPr>
          <p:cNvSpPr txBox="1">
            <a:spLocks/>
          </p:cNvSpPr>
          <p:nvPr/>
        </p:nvSpPr>
        <p:spPr>
          <a:xfrm>
            <a:off x="297872" y="67199"/>
            <a:ext cx="11596254"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Segoe UI Semibold" panose="020B0502040204020203" pitchFamily="34" charset="0"/>
                <a:ea typeface="+mj-ea"/>
                <a:cs typeface="Segoe UI Semibold" panose="020B0502040204020203" pitchFamily="34" charset="0"/>
              </a:rPr>
              <a:t>Bringing PaaS like features to Azure SQL VM</a:t>
            </a:r>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graphicFrame>
        <p:nvGraphicFramePr>
          <p:cNvPr id="4" name="Table 11">
            <a:extLst>
              <a:ext uri="{FF2B5EF4-FFF2-40B4-BE49-F238E27FC236}">
                <a16:creationId xmlns:a16="http://schemas.microsoft.com/office/drawing/2014/main" id="{ABE3EEB7-E438-44FD-BE62-06DF4539195B}"/>
              </a:ext>
            </a:extLst>
          </p:cNvPr>
          <p:cNvGraphicFramePr>
            <a:graphicFrameLocks noGrp="1"/>
          </p:cNvGraphicFramePr>
          <p:nvPr>
            <p:extLst>
              <p:ext uri="{D42A27DB-BD31-4B8C-83A1-F6EECF244321}">
                <p14:modId xmlns:p14="http://schemas.microsoft.com/office/powerpoint/2010/main" val="108688829"/>
              </p:ext>
            </p:extLst>
          </p:nvPr>
        </p:nvGraphicFramePr>
        <p:xfrm>
          <a:off x="382591" y="821930"/>
          <a:ext cx="7400004" cy="5788625"/>
        </p:xfrm>
        <a:graphic>
          <a:graphicData uri="http://schemas.openxmlformats.org/drawingml/2006/table">
            <a:tbl>
              <a:tblPr firstRow="1" bandRow="1">
                <a:tableStyleId>{5C22544A-7EE6-4342-B048-85BDC9FD1C3A}</a:tableStyleId>
              </a:tblPr>
              <a:tblGrid>
                <a:gridCol w="3659746">
                  <a:extLst>
                    <a:ext uri="{9D8B030D-6E8A-4147-A177-3AD203B41FA5}">
                      <a16:colId xmlns:a16="http://schemas.microsoft.com/office/drawing/2014/main" val="843109201"/>
                    </a:ext>
                  </a:extLst>
                </a:gridCol>
                <a:gridCol w="1175404">
                  <a:extLst>
                    <a:ext uri="{9D8B030D-6E8A-4147-A177-3AD203B41FA5}">
                      <a16:colId xmlns:a16="http://schemas.microsoft.com/office/drawing/2014/main" val="4146292644"/>
                    </a:ext>
                  </a:extLst>
                </a:gridCol>
                <a:gridCol w="1282427">
                  <a:extLst>
                    <a:ext uri="{9D8B030D-6E8A-4147-A177-3AD203B41FA5}">
                      <a16:colId xmlns:a16="http://schemas.microsoft.com/office/drawing/2014/main" val="760073479"/>
                    </a:ext>
                  </a:extLst>
                </a:gridCol>
                <a:gridCol w="1282427">
                  <a:extLst>
                    <a:ext uri="{9D8B030D-6E8A-4147-A177-3AD203B41FA5}">
                      <a16:colId xmlns:a16="http://schemas.microsoft.com/office/drawing/2014/main" val="1265585278"/>
                    </a:ext>
                  </a:extLst>
                </a:gridCol>
              </a:tblGrid>
              <a:tr h="326080">
                <a:tc rowSpan="2">
                  <a:txBody>
                    <a:bodyPr/>
                    <a:lstStyle/>
                    <a:p>
                      <a:pPr marL="6350" indent="0" algn="ctr" defTabSz="914400" rtl="0" eaLnBrk="1" latinLnBrk="0" hangingPunct="1">
                        <a:tabLst/>
                      </a:pPr>
                      <a:r>
                        <a:rPr lang="en-US" sz="1300" b="1" i="0" kern="1200">
                          <a:solidFill>
                            <a:srgbClr val="50E6FF"/>
                          </a:solidFill>
                          <a:latin typeface="Segoe UI Semibold" panose="020B0502040204020203" pitchFamily="34" charset="0"/>
                          <a:ea typeface="+mn-ea"/>
                          <a:cs typeface="Segoe UI Semibold" panose="020B0502040204020203" pitchFamily="34" charset="0"/>
                        </a:rPr>
                        <a:t>Features of SQL IaaS Extensions</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rowSpan="2">
                  <a:txBody>
                    <a:bodyPr/>
                    <a:lstStyle/>
                    <a:p>
                      <a:pPr marL="6350" indent="0" algn="ctr">
                        <a:tabLst/>
                      </a:pPr>
                      <a:r>
                        <a:rPr lang="en-US" sz="1300" b="1" i="0">
                          <a:solidFill>
                            <a:srgbClr val="50E6FF"/>
                          </a:solidFill>
                          <a:latin typeface="Segoe UI Semibold" panose="020B0502040204020203" pitchFamily="34" charset="0"/>
                          <a:cs typeface="Segoe UI Semibold" panose="020B0502040204020203" pitchFamily="34" charset="0"/>
                        </a:rPr>
                        <a:t>Extensions not enabled</a:t>
                      </a: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gridSpan="2">
                  <a:txBody>
                    <a:bodyPr/>
                    <a:lstStyle/>
                    <a:p>
                      <a:pPr marL="6350" indent="0" algn="ctr">
                        <a:tabLst/>
                      </a:pPr>
                      <a:r>
                        <a:rPr lang="en-US" sz="1300" b="1" i="0">
                          <a:solidFill>
                            <a:srgbClr val="50E6FF"/>
                          </a:solidFill>
                          <a:latin typeface="Segoe UI Semibold" panose="020B0502040204020203" pitchFamily="34" charset="0"/>
                          <a:cs typeface="Segoe UI Semibold" panose="020B0502040204020203" pitchFamily="34" charset="0"/>
                        </a:rPr>
                        <a:t>Extensions enabled</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hMerge="1">
                  <a:txBody>
                    <a:bodyPr/>
                    <a:lstStyle/>
                    <a:p>
                      <a:pPr marL="6350" indent="0" algn="ctr">
                        <a:tabLst/>
                      </a:pPr>
                      <a:endParaRPr lang="en-US" sz="1400" b="1" i="0">
                        <a:solidFill>
                          <a:srgbClr val="50E6FF"/>
                        </a:solidFill>
                        <a:latin typeface="Segoe UI Semibold" panose="020B0502040204020203" pitchFamily="34" charset="0"/>
                        <a:cs typeface="Segoe UI Semibold" panose="020B0502040204020203" pitchFamily="34" charset="0"/>
                      </a:endParaRP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gradFill>
                      <a:gsLst>
                        <a:gs pos="0">
                          <a:srgbClr val="0078D4"/>
                        </a:gs>
                        <a:gs pos="90000">
                          <a:srgbClr val="0070C0"/>
                        </a:gs>
                      </a:gsLst>
                      <a:lin ang="3000000" scaled="0"/>
                    </a:gradFill>
                  </a:tcPr>
                </a:tc>
                <a:extLst>
                  <a:ext uri="{0D108BD9-81ED-4DB2-BD59-A6C34878D82A}">
                    <a16:rowId xmlns:a16="http://schemas.microsoft.com/office/drawing/2014/main" val="3459712232"/>
                  </a:ext>
                </a:extLst>
              </a:tr>
              <a:tr h="326080">
                <a:tc vMerge="1">
                  <a:txBody>
                    <a:bodyPr/>
                    <a:lstStyle/>
                    <a:p>
                      <a:endParaRPr lang="en-US"/>
                    </a:p>
                  </a:txBody>
                  <a:tcPr/>
                </a:tc>
                <a:tc vMerge="1">
                  <a:txBody>
                    <a:bodyPr/>
                    <a:lstStyle/>
                    <a:p>
                      <a:endParaRPr lang="en-US"/>
                    </a:p>
                  </a:txBody>
                  <a:tcPr/>
                </a:tc>
                <a:tc>
                  <a:txBody>
                    <a:bodyPr/>
                    <a:lstStyle/>
                    <a:p>
                      <a:pPr marL="6350" indent="0" algn="ctr">
                        <a:tabLst/>
                      </a:pPr>
                      <a:r>
                        <a:rPr lang="en-US" sz="1200" b="1" i="0">
                          <a:solidFill>
                            <a:srgbClr val="50E6FF"/>
                          </a:solidFill>
                          <a:latin typeface="Segoe UI Semibold" panose="020B0502040204020203" pitchFamily="34" charset="0"/>
                          <a:cs typeface="Segoe UI Semibold" panose="020B0502040204020203" pitchFamily="34" charset="0"/>
                        </a:rPr>
                        <a:t>Lightweight mode</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marL="6350" indent="0" algn="ctr">
                        <a:tabLst/>
                      </a:pPr>
                      <a:r>
                        <a:rPr lang="en-US" sz="1200" b="1" i="0">
                          <a:solidFill>
                            <a:srgbClr val="50E6FF"/>
                          </a:solidFill>
                          <a:latin typeface="Segoe UI Semibold" panose="020B0502040204020203" pitchFamily="34" charset="0"/>
                          <a:cs typeface="Segoe UI Semibold" panose="020B0502040204020203" pitchFamily="34" charset="0"/>
                        </a:rPr>
                        <a:t>Full mode</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extLst>
                  <a:ext uri="{0D108BD9-81ED-4DB2-BD59-A6C34878D82A}">
                    <a16:rowId xmlns:a16="http://schemas.microsoft.com/office/drawing/2014/main" val="1178442811"/>
                  </a:ext>
                </a:extLst>
              </a:tr>
              <a:tr h="398941">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Visibility to the SQL Server VM estate</a:t>
                      </a:r>
                      <a:br>
                        <a:rPr lang="en-US" sz="1100" b="0" i="0" spc="20" baseline="0">
                          <a:solidFill>
                            <a:schemeClr val="bg1"/>
                          </a:solidFill>
                          <a:latin typeface="Segoe UI Semilight" panose="020B0402040204020203" pitchFamily="34" charset="0"/>
                          <a:cs typeface="Segoe UI Semilight" panose="020B0402040204020203" pitchFamily="34" charset="0"/>
                        </a:rPr>
                      </a:br>
                      <a:r>
                        <a:rPr lang="en-US" sz="1100" b="0" i="0" spc="20" baseline="0">
                          <a:solidFill>
                            <a:schemeClr val="bg1"/>
                          </a:solidFill>
                          <a:latin typeface="Segoe UI Semilight" panose="020B0402040204020203" pitchFamily="34" charset="0"/>
                          <a:cs typeface="Segoe UI Semilight" panose="020B0402040204020203" pitchFamily="34" charset="0"/>
                        </a:rPr>
                        <a:t>(editions, configuration state) via Portal Management</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4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algn="ctr"/>
                      <a:endParaRPr lang="en-US" sz="11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algn="ctr"/>
                      <a:endParaRPr lang="en-US" sz="11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1290895778"/>
                  </a:ext>
                </a:extLst>
              </a:tr>
              <a:tr h="398941">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Visibility to the licensing of SQL Server instances</a:t>
                      </a:r>
                    </a:p>
                    <a:p>
                      <a:r>
                        <a:rPr lang="en-US" sz="1100" b="0" i="0" spc="20" baseline="0">
                          <a:solidFill>
                            <a:schemeClr val="bg1"/>
                          </a:solidFill>
                          <a:latin typeface="Segoe UI Semilight" panose="020B0402040204020203" pitchFamily="34" charset="0"/>
                          <a:cs typeface="Segoe UI Semilight" panose="020B0402040204020203" pitchFamily="34" charset="0"/>
                        </a:rPr>
                        <a:t>(switch between PAYGO and AHB, included HA/DR license) </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4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1611447696"/>
                  </a:ext>
                </a:extLst>
              </a:tr>
              <a:tr h="471289">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Unified Management View</a:t>
                      </a:r>
                    </a:p>
                    <a:p>
                      <a:r>
                        <a:rPr lang="en-US" sz="1100" b="0" i="0" spc="20" baseline="0">
                          <a:solidFill>
                            <a:schemeClr val="bg1"/>
                          </a:solidFill>
                          <a:latin typeface="Segoe UI Semilight" panose="020B0402040204020203" pitchFamily="34" charset="0"/>
                          <a:cs typeface="Segoe UI Semilight" panose="020B0402040204020203" pitchFamily="34" charset="0"/>
                        </a:rPr>
                        <a:t>(SQL  VM/PaaS deployments management in one location)</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marL="0" algn="l" defTabSz="914400" rtl="0" eaLnBrk="1" latinLnBrk="0" hangingPunct="1"/>
                      <a:endParaRPr lang="en-US" sz="1200" b="0" i="0" kern="1200" spc="20" baseline="0">
                        <a:solidFill>
                          <a:schemeClr val="bg1"/>
                        </a:solidFill>
                        <a:latin typeface="Segoe UI Semilight" panose="020B0402040204020203" pitchFamily="34" charset="0"/>
                        <a:ea typeface="+mn-ea"/>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2458581035"/>
                  </a:ext>
                </a:extLst>
              </a:tr>
              <a:tr h="471289">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SQL Server integration with Azure Key Vault</a:t>
                      </a:r>
                    </a:p>
                    <a:p>
                      <a:r>
                        <a:rPr lang="en-US" sz="1100" b="0" i="0" spc="20" baseline="0">
                          <a:solidFill>
                            <a:schemeClr val="bg1"/>
                          </a:solidFill>
                          <a:latin typeface="Segoe UI Semilight" panose="020B0402040204020203" pitchFamily="34" charset="0"/>
                          <a:cs typeface="Segoe UI Semilight" panose="020B0402040204020203" pitchFamily="34" charset="0"/>
                        </a:rPr>
                        <a:t>(Encryption keys storage)</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1984159988"/>
                  </a:ext>
                </a:extLst>
              </a:tr>
              <a:tr h="362767">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Automatic configuration of Always On for High Availability</a:t>
                      </a:r>
                    </a:p>
                    <a:p>
                      <a:r>
                        <a:rPr lang="en-US" sz="1100" b="0" i="0" spc="20" baseline="0">
                          <a:solidFill>
                            <a:schemeClr val="bg1"/>
                          </a:solidFill>
                          <a:latin typeface="Segoe UI Semilight" panose="020B0402040204020203" pitchFamily="34" charset="0"/>
                          <a:cs typeface="Segoe UI Semilight" panose="020B0402040204020203" pitchFamily="34" charset="0"/>
                        </a:rPr>
                        <a:t>(creation of availability group with CLI or UI)</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marL="0" algn="l" defTabSz="914400" rtl="0" eaLnBrk="1" latinLnBrk="0" hangingPunct="1"/>
                      <a:endParaRPr lang="en-US" sz="1200" b="0" i="0" kern="1200" spc="20" baseline="0">
                        <a:solidFill>
                          <a:schemeClr val="bg1"/>
                        </a:solidFill>
                        <a:latin typeface="Segoe UI Semilight" panose="020B0402040204020203" pitchFamily="34" charset="0"/>
                        <a:ea typeface="+mn-ea"/>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370559305"/>
                  </a:ext>
                </a:extLst>
              </a:tr>
              <a:tr h="362767">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Automated Patching </a:t>
                      </a:r>
                    </a:p>
                    <a:p>
                      <a:r>
                        <a:rPr lang="en-US" sz="1100" b="0" i="0" spc="20" baseline="0">
                          <a:solidFill>
                            <a:schemeClr val="bg1"/>
                          </a:solidFill>
                          <a:latin typeface="Segoe UI Semilight" panose="020B0402040204020203" pitchFamily="34" charset="0"/>
                          <a:cs typeface="Segoe UI Semilight" panose="020B0402040204020203" pitchFamily="34" charset="0"/>
                        </a:rPr>
                        <a:t>(configuration PaaS like for installation of critical updates) </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marL="0" algn="l" defTabSz="914400" rtl="0" eaLnBrk="1" latinLnBrk="0" hangingPunct="1"/>
                      <a:endParaRPr lang="en-US" sz="1200" b="0" i="0" kern="1200" spc="20" baseline="0">
                        <a:solidFill>
                          <a:schemeClr val="bg1"/>
                        </a:solidFill>
                        <a:latin typeface="Segoe UI Semilight" panose="020B0402040204020203" pitchFamily="34" charset="0"/>
                        <a:ea typeface="+mn-ea"/>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algn="ctr"/>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algn="ctr"/>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506432082"/>
                  </a:ext>
                </a:extLst>
              </a:tr>
              <a:tr h="362767">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Automated Backup </a:t>
                      </a:r>
                    </a:p>
                    <a:p>
                      <a:r>
                        <a:rPr lang="en-US" sz="1100" b="0" i="0" spc="20" baseline="0">
                          <a:solidFill>
                            <a:schemeClr val="bg1"/>
                          </a:solidFill>
                          <a:latin typeface="Segoe UI Semilight" panose="020B0402040204020203" pitchFamily="34" charset="0"/>
                          <a:cs typeface="Segoe UI Semilight" panose="020B0402040204020203" pitchFamily="34" charset="0"/>
                        </a:rPr>
                        <a:t>(configuration PaaS like with Point-in-Time Restore) </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2484590813"/>
                  </a:ext>
                </a:extLst>
              </a:tr>
              <a:tr h="362767">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Disk Scaling and Utilization view </a:t>
                      </a:r>
                    </a:p>
                    <a:p>
                      <a:r>
                        <a:rPr lang="en-US" sz="1100" b="0" i="0" spc="20" baseline="0">
                          <a:solidFill>
                            <a:schemeClr val="bg1"/>
                          </a:solidFill>
                          <a:latin typeface="Segoe UI Semilight" panose="020B0402040204020203" pitchFamily="34" charset="0"/>
                          <a:cs typeface="Segoe UI Semilight" panose="020B0402040204020203" pitchFamily="34" charset="0"/>
                        </a:rPr>
                        <a:t>(Resize Data and Log disks from Azure Portal)</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rgbClr val="44546A"/>
                    </a:solidFill>
                  </a:tcPr>
                </a:tc>
                <a:extLst>
                  <a:ext uri="{0D108BD9-81ED-4DB2-BD59-A6C34878D82A}">
                    <a16:rowId xmlns:a16="http://schemas.microsoft.com/office/drawing/2014/main" val="2441549226"/>
                  </a:ext>
                </a:extLst>
              </a:tr>
              <a:tr h="362767">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If Azure Defender for SQL is enabled, Security Center recommendations are visible directly in SQL Virtual Machines resource view in Azure Portal</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kern="1200" spc="20" baseline="0">
                        <a:solidFill>
                          <a:schemeClr val="bg1"/>
                        </a:solidFill>
                        <a:latin typeface="Segoe UI Semilight" panose="020B0402040204020203" pitchFamily="34" charset="0"/>
                        <a:ea typeface="+mn-ea"/>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rgbClr val="44546A"/>
                    </a:solidFill>
                  </a:tcPr>
                </a:tc>
                <a:extLst>
                  <a:ext uri="{0D108BD9-81ED-4DB2-BD59-A6C34878D82A}">
                    <a16:rowId xmlns:a16="http://schemas.microsoft.com/office/drawing/2014/main" val="4156183484"/>
                  </a:ext>
                </a:extLst>
              </a:tr>
            </a:tbl>
          </a:graphicData>
        </a:graphic>
      </p:graphicFrame>
      <p:sp>
        <p:nvSpPr>
          <p:cNvPr id="6" name="!!Freeform 1836">
            <a:extLst>
              <a:ext uri="{FF2B5EF4-FFF2-40B4-BE49-F238E27FC236}">
                <a16:creationId xmlns:a16="http://schemas.microsoft.com/office/drawing/2014/main" id="{77A6BA3B-F5B4-4285-B8DE-9065B6818CDB}"/>
              </a:ext>
            </a:extLst>
          </p:cNvPr>
          <p:cNvSpPr>
            <a:spLocks noChangeAspect="1" noEditPoints="1"/>
          </p:cNvSpPr>
          <p:nvPr/>
        </p:nvSpPr>
        <p:spPr bwMode="auto">
          <a:xfrm>
            <a:off x="4450445" y="1725907"/>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Freeform 1836">
            <a:extLst>
              <a:ext uri="{FF2B5EF4-FFF2-40B4-BE49-F238E27FC236}">
                <a16:creationId xmlns:a16="http://schemas.microsoft.com/office/drawing/2014/main" id="{8712BD6F-1212-4463-B323-C157D552F57B}"/>
              </a:ext>
            </a:extLst>
          </p:cNvPr>
          <p:cNvSpPr>
            <a:spLocks noChangeAspect="1" noEditPoints="1"/>
          </p:cNvSpPr>
          <p:nvPr/>
        </p:nvSpPr>
        <p:spPr bwMode="auto">
          <a:xfrm>
            <a:off x="4446939" y="2314013"/>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Freeform 1836">
            <a:extLst>
              <a:ext uri="{FF2B5EF4-FFF2-40B4-BE49-F238E27FC236}">
                <a16:creationId xmlns:a16="http://schemas.microsoft.com/office/drawing/2014/main" id="{693B2874-4C74-4C87-AFFD-106A163BFEB9}"/>
              </a:ext>
            </a:extLst>
          </p:cNvPr>
          <p:cNvSpPr>
            <a:spLocks noChangeAspect="1" noEditPoints="1"/>
          </p:cNvSpPr>
          <p:nvPr/>
        </p:nvSpPr>
        <p:spPr bwMode="auto">
          <a:xfrm>
            <a:off x="4446939" y="2874076"/>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Freeform 1836">
            <a:extLst>
              <a:ext uri="{FF2B5EF4-FFF2-40B4-BE49-F238E27FC236}">
                <a16:creationId xmlns:a16="http://schemas.microsoft.com/office/drawing/2014/main" id="{FD60501A-4EAF-4913-A03C-6B71541BDA5E}"/>
              </a:ext>
            </a:extLst>
          </p:cNvPr>
          <p:cNvSpPr>
            <a:spLocks noChangeAspect="1" noEditPoints="1"/>
          </p:cNvSpPr>
          <p:nvPr/>
        </p:nvSpPr>
        <p:spPr bwMode="auto">
          <a:xfrm>
            <a:off x="4446939" y="3453378"/>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 name="!!Freeform 1836">
            <a:extLst>
              <a:ext uri="{FF2B5EF4-FFF2-40B4-BE49-F238E27FC236}">
                <a16:creationId xmlns:a16="http://schemas.microsoft.com/office/drawing/2014/main" id="{23063F71-DC86-4102-980E-09F9FCEDF33F}"/>
              </a:ext>
            </a:extLst>
          </p:cNvPr>
          <p:cNvSpPr>
            <a:spLocks noChangeAspect="1" noEditPoints="1"/>
          </p:cNvSpPr>
          <p:nvPr/>
        </p:nvSpPr>
        <p:spPr bwMode="auto">
          <a:xfrm>
            <a:off x="4446939" y="3968220"/>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 name="!!Freeform 1836">
            <a:extLst>
              <a:ext uri="{FF2B5EF4-FFF2-40B4-BE49-F238E27FC236}">
                <a16:creationId xmlns:a16="http://schemas.microsoft.com/office/drawing/2014/main" id="{96553E19-22B5-4EBC-9D44-EBCFA77D878E}"/>
              </a:ext>
            </a:extLst>
          </p:cNvPr>
          <p:cNvSpPr>
            <a:spLocks noChangeAspect="1" noEditPoints="1"/>
          </p:cNvSpPr>
          <p:nvPr/>
        </p:nvSpPr>
        <p:spPr bwMode="auto">
          <a:xfrm>
            <a:off x="4446939" y="4638318"/>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 name="!!Freeform 1836">
            <a:extLst>
              <a:ext uri="{FF2B5EF4-FFF2-40B4-BE49-F238E27FC236}">
                <a16:creationId xmlns:a16="http://schemas.microsoft.com/office/drawing/2014/main" id="{6293D7A1-15DC-4147-AB78-86E64EE90224}"/>
              </a:ext>
            </a:extLst>
          </p:cNvPr>
          <p:cNvSpPr>
            <a:spLocks noChangeAspect="1" noEditPoints="1"/>
          </p:cNvSpPr>
          <p:nvPr/>
        </p:nvSpPr>
        <p:spPr bwMode="auto">
          <a:xfrm>
            <a:off x="4446939" y="5181810"/>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 name="!!Freeform 1836">
            <a:extLst>
              <a:ext uri="{FF2B5EF4-FFF2-40B4-BE49-F238E27FC236}">
                <a16:creationId xmlns:a16="http://schemas.microsoft.com/office/drawing/2014/main" id="{775F4660-3794-4925-A83A-99C6E495E7EF}"/>
              </a:ext>
            </a:extLst>
          </p:cNvPr>
          <p:cNvSpPr>
            <a:spLocks noChangeAspect="1" noEditPoints="1"/>
          </p:cNvSpPr>
          <p:nvPr/>
        </p:nvSpPr>
        <p:spPr bwMode="auto">
          <a:xfrm>
            <a:off x="4446939" y="5638596"/>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 name="!!Freeform 1836">
            <a:extLst>
              <a:ext uri="{FF2B5EF4-FFF2-40B4-BE49-F238E27FC236}">
                <a16:creationId xmlns:a16="http://schemas.microsoft.com/office/drawing/2014/main" id="{9E7A44D5-8E80-4237-8AA8-38ED5D41AF14}"/>
              </a:ext>
            </a:extLst>
          </p:cNvPr>
          <p:cNvSpPr>
            <a:spLocks noChangeAspect="1" noEditPoints="1"/>
          </p:cNvSpPr>
          <p:nvPr/>
        </p:nvSpPr>
        <p:spPr bwMode="auto">
          <a:xfrm>
            <a:off x="4446939" y="6191485"/>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 name="!!Freeform 1668">
            <a:extLst>
              <a:ext uri="{FF2B5EF4-FFF2-40B4-BE49-F238E27FC236}">
                <a16:creationId xmlns:a16="http://schemas.microsoft.com/office/drawing/2014/main" id="{9D6F0BBE-65BB-41AE-82E0-53921DD05101}"/>
              </a:ext>
            </a:extLst>
          </p:cNvPr>
          <p:cNvSpPr>
            <a:spLocks noChangeAspect="1" noEditPoints="1"/>
          </p:cNvSpPr>
          <p:nvPr/>
        </p:nvSpPr>
        <p:spPr bwMode="auto">
          <a:xfrm>
            <a:off x="5787470" y="2314013"/>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 name="!!Freeform 1668">
            <a:extLst>
              <a:ext uri="{FF2B5EF4-FFF2-40B4-BE49-F238E27FC236}">
                <a16:creationId xmlns:a16="http://schemas.microsoft.com/office/drawing/2014/main" id="{1E48B69E-7071-4262-BF74-E2EF3BE32352}"/>
              </a:ext>
            </a:extLst>
          </p:cNvPr>
          <p:cNvSpPr>
            <a:spLocks noChangeAspect="1" noEditPoints="1"/>
          </p:cNvSpPr>
          <p:nvPr/>
        </p:nvSpPr>
        <p:spPr bwMode="auto">
          <a:xfrm>
            <a:off x="5787470" y="1725907"/>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 name="!!Freeform 1668">
            <a:extLst>
              <a:ext uri="{FF2B5EF4-FFF2-40B4-BE49-F238E27FC236}">
                <a16:creationId xmlns:a16="http://schemas.microsoft.com/office/drawing/2014/main" id="{0576AA17-591F-4213-8B08-5B07B865D9F1}"/>
              </a:ext>
            </a:extLst>
          </p:cNvPr>
          <p:cNvSpPr>
            <a:spLocks noChangeAspect="1" noEditPoints="1"/>
          </p:cNvSpPr>
          <p:nvPr/>
        </p:nvSpPr>
        <p:spPr bwMode="auto">
          <a:xfrm>
            <a:off x="5787470" y="2862243"/>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 name="!!Freeform 1836">
            <a:extLst>
              <a:ext uri="{FF2B5EF4-FFF2-40B4-BE49-F238E27FC236}">
                <a16:creationId xmlns:a16="http://schemas.microsoft.com/office/drawing/2014/main" id="{DADB9171-0D27-4574-ABF5-2378E461EC10}"/>
              </a:ext>
            </a:extLst>
          </p:cNvPr>
          <p:cNvSpPr>
            <a:spLocks noChangeAspect="1" noEditPoints="1"/>
          </p:cNvSpPr>
          <p:nvPr/>
        </p:nvSpPr>
        <p:spPr bwMode="auto">
          <a:xfrm>
            <a:off x="5787470" y="3453378"/>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Freeform 1836">
            <a:extLst>
              <a:ext uri="{FF2B5EF4-FFF2-40B4-BE49-F238E27FC236}">
                <a16:creationId xmlns:a16="http://schemas.microsoft.com/office/drawing/2014/main" id="{49860C95-C1E1-4BB5-9567-F70C48E5ADC5}"/>
              </a:ext>
            </a:extLst>
          </p:cNvPr>
          <p:cNvSpPr>
            <a:spLocks noChangeAspect="1" noEditPoints="1"/>
          </p:cNvSpPr>
          <p:nvPr/>
        </p:nvSpPr>
        <p:spPr bwMode="auto">
          <a:xfrm>
            <a:off x="5782468" y="3968220"/>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 name="!!Freeform 1836">
            <a:extLst>
              <a:ext uri="{FF2B5EF4-FFF2-40B4-BE49-F238E27FC236}">
                <a16:creationId xmlns:a16="http://schemas.microsoft.com/office/drawing/2014/main" id="{62603E11-74AC-40D1-8E12-2FF5737381A5}"/>
              </a:ext>
            </a:extLst>
          </p:cNvPr>
          <p:cNvSpPr>
            <a:spLocks noChangeAspect="1" noEditPoints="1"/>
          </p:cNvSpPr>
          <p:nvPr/>
        </p:nvSpPr>
        <p:spPr bwMode="auto">
          <a:xfrm>
            <a:off x="5782468" y="4638318"/>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 name="!!Freeform 1836">
            <a:extLst>
              <a:ext uri="{FF2B5EF4-FFF2-40B4-BE49-F238E27FC236}">
                <a16:creationId xmlns:a16="http://schemas.microsoft.com/office/drawing/2014/main" id="{1528C4E1-F1DE-4494-B562-C6EF7972A9A4}"/>
              </a:ext>
            </a:extLst>
          </p:cNvPr>
          <p:cNvSpPr>
            <a:spLocks noChangeAspect="1" noEditPoints="1"/>
          </p:cNvSpPr>
          <p:nvPr/>
        </p:nvSpPr>
        <p:spPr bwMode="auto">
          <a:xfrm>
            <a:off x="5777466" y="5184972"/>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 name="!!Freeform 1836">
            <a:extLst>
              <a:ext uri="{FF2B5EF4-FFF2-40B4-BE49-F238E27FC236}">
                <a16:creationId xmlns:a16="http://schemas.microsoft.com/office/drawing/2014/main" id="{5C61E500-2420-4A8B-A778-3B22BB73A2D0}"/>
              </a:ext>
            </a:extLst>
          </p:cNvPr>
          <p:cNvSpPr>
            <a:spLocks noChangeAspect="1" noEditPoints="1"/>
          </p:cNvSpPr>
          <p:nvPr/>
        </p:nvSpPr>
        <p:spPr bwMode="auto">
          <a:xfrm>
            <a:off x="5777466" y="5638596"/>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 name="!!Freeform 1668">
            <a:extLst>
              <a:ext uri="{FF2B5EF4-FFF2-40B4-BE49-F238E27FC236}">
                <a16:creationId xmlns:a16="http://schemas.microsoft.com/office/drawing/2014/main" id="{D916AF2F-1B46-4340-8E8B-7AEB7D5D25E0}"/>
              </a:ext>
            </a:extLst>
          </p:cNvPr>
          <p:cNvSpPr>
            <a:spLocks noChangeAspect="1" noEditPoints="1"/>
          </p:cNvSpPr>
          <p:nvPr/>
        </p:nvSpPr>
        <p:spPr bwMode="auto">
          <a:xfrm>
            <a:off x="7001051" y="1730067"/>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8" name="!!Freeform 1668">
            <a:extLst>
              <a:ext uri="{FF2B5EF4-FFF2-40B4-BE49-F238E27FC236}">
                <a16:creationId xmlns:a16="http://schemas.microsoft.com/office/drawing/2014/main" id="{04F824E4-3214-4008-86D7-AA40EDDA9F2C}"/>
              </a:ext>
            </a:extLst>
          </p:cNvPr>
          <p:cNvSpPr>
            <a:spLocks noChangeAspect="1" noEditPoints="1"/>
          </p:cNvSpPr>
          <p:nvPr/>
        </p:nvSpPr>
        <p:spPr bwMode="auto">
          <a:xfrm>
            <a:off x="7001051" y="2301551"/>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Freeform 1668">
            <a:extLst>
              <a:ext uri="{FF2B5EF4-FFF2-40B4-BE49-F238E27FC236}">
                <a16:creationId xmlns:a16="http://schemas.microsoft.com/office/drawing/2014/main" id="{13610BDA-78B0-4F3C-9995-AD85D68DC59A}"/>
              </a:ext>
            </a:extLst>
          </p:cNvPr>
          <p:cNvSpPr>
            <a:spLocks noChangeAspect="1" noEditPoints="1"/>
          </p:cNvSpPr>
          <p:nvPr/>
        </p:nvSpPr>
        <p:spPr bwMode="auto">
          <a:xfrm>
            <a:off x="7001051" y="2862243"/>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Freeform 1668">
            <a:extLst>
              <a:ext uri="{FF2B5EF4-FFF2-40B4-BE49-F238E27FC236}">
                <a16:creationId xmlns:a16="http://schemas.microsoft.com/office/drawing/2014/main" id="{8F0AA2C2-92BD-45FD-95C6-08C66A339101}"/>
              </a:ext>
            </a:extLst>
          </p:cNvPr>
          <p:cNvSpPr>
            <a:spLocks noChangeAspect="1" noEditPoints="1"/>
          </p:cNvSpPr>
          <p:nvPr/>
        </p:nvSpPr>
        <p:spPr bwMode="auto">
          <a:xfrm>
            <a:off x="7001051" y="3453378"/>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Freeform 1668">
            <a:extLst>
              <a:ext uri="{FF2B5EF4-FFF2-40B4-BE49-F238E27FC236}">
                <a16:creationId xmlns:a16="http://schemas.microsoft.com/office/drawing/2014/main" id="{4AB8D655-8A9C-4E80-99ED-CF51A6F7C514}"/>
              </a:ext>
            </a:extLst>
          </p:cNvPr>
          <p:cNvSpPr>
            <a:spLocks noChangeAspect="1" noEditPoints="1"/>
          </p:cNvSpPr>
          <p:nvPr/>
        </p:nvSpPr>
        <p:spPr bwMode="auto">
          <a:xfrm>
            <a:off x="7001051" y="3977943"/>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Freeform 1668">
            <a:extLst>
              <a:ext uri="{FF2B5EF4-FFF2-40B4-BE49-F238E27FC236}">
                <a16:creationId xmlns:a16="http://schemas.microsoft.com/office/drawing/2014/main" id="{C425482D-DB6F-4475-83E2-07BB9844AAE0}"/>
              </a:ext>
            </a:extLst>
          </p:cNvPr>
          <p:cNvSpPr>
            <a:spLocks noChangeAspect="1" noEditPoints="1"/>
          </p:cNvSpPr>
          <p:nvPr/>
        </p:nvSpPr>
        <p:spPr bwMode="auto">
          <a:xfrm>
            <a:off x="7001051" y="4634158"/>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2" name="!!Freeform 1668">
            <a:extLst>
              <a:ext uri="{FF2B5EF4-FFF2-40B4-BE49-F238E27FC236}">
                <a16:creationId xmlns:a16="http://schemas.microsoft.com/office/drawing/2014/main" id="{C24E2BB1-B179-45AB-970E-EE9A2C7744BE}"/>
              </a:ext>
            </a:extLst>
          </p:cNvPr>
          <p:cNvSpPr>
            <a:spLocks noChangeAspect="1" noEditPoints="1"/>
          </p:cNvSpPr>
          <p:nvPr/>
        </p:nvSpPr>
        <p:spPr bwMode="auto">
          <a:xfrm>
            <a:off x="7001051" y="5183157"/>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Freeform 1668">
            <a:extLst>
              <a:ext uri="{FF2B5EF4-FFF2-40B4-BE49-F238E27FC236}">
                <a16:creationId xmlns:a16="http://schemas.microsoft.com/office/drawing/2014/main" id="{7F206BB8-3F6E-4A75-BCB0-83683B9AF274}"/>
              </a:ext>
            </a:extLst>
          </p:cNvPr>
          <p:cNvSpPr>
            <a:spLocks noChangeAspect="1" noEditPoints="1"/>
          </p:cNvSpPr>
          <p:nvPr/>
        </p:nvSpPr>
        <p:spPr bwMode="auto">
          <a:xfrm>
            <a:off x="7001051" y="5639376"/>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81" name="Group 80">
            <a:extLst>
              <a:ext uri="{FF2B5EF4-FFF2-40B4-BE49-F238E27FC236}">
                <a16:creationId xmlns:a16="http://schemas.microsoft.com/office/drawing/2014/main" id="{8127B48A-ACEB-4CB7-8E12-15BCD7431185}"/>
              </a:ext>
            </a:extLst>
          </p:cNvPr>
          <p:cNvGrpSpPr/>
          <p:nvPr/>
        </p:nvGrpSpPr>
        <p:grpSpPr>
          <a:xfrm>
            <a:off x="7948907" y="630193"/>
            <a:ext cx="3923443" cy="2438315"/>
            <a:chOff x="5855986" y="4899684"/>
            <a:chExt cx="6436248" cy="4245550"/>
          </a:xfrm>
        </p:grpSpPr>
        <p:sp>
          <p:nvSpPr>
            <p:cNvPr id="82" name="Rounded Rectangle 8">
              <a:extLst>
                <a:ext uri="{FF2B5EF4-FFF2-40B4-BE49-F238E27FC236}">
                  <a16:creationId xmlns:a16="http://schemas.microsoft.com/office/drawing/2014/main" id="{EF552D8D-77B5-4454-ACBA-224ACE6E132C}"/>
                </a:ext>
              </a:extLst>
            </p:cNvPr>
            <p:cNvSpPr/>
            <p:nvPr/>
          </p:nvSpPr>
          <p:spPr bwMode="auto">
            <a:xfrm>
              <a:off x="5855986" y="4899684"/>
              <a:ext cx="6436247" cy="4245550"/>
            </a:xfrm>
            <a:prstGeom prst="roundRect">
              <a:avLst>
                <a:gd name="adj" fmla="val 4114"/>
              </a:avLst>
            </a:prstGeom>
            <a:solidFill>
              <a:schemeClr val="tx1"/>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Picture 2">
              <a:extLst>
                <a:ext uri="{FF2B5EF4-FFF2-40B4-BE49-F238E27FC236}">
                  <a16:creationId xmlns:a16="http://schemas.microsoft.com/office/drawing/2014/main" id="{28528FA7-4B1C-4649-B8F0-0ECCDD7A2C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20055"/>
            <a:stretch/>
          </p:blipFill>
          <p:spPr bwMode="auto">
            <a:xfrm>
              <a:off x="6063380" y="5259848"/>
              <a:ext cx="6228854" cy="1695450"/>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a:extLst>
                <a:ext uri="{FF2B5EF4-FFF2-40B4-BE49-F238E27FC236}">
                  <a16:creationId xmlns:a16="http://schemas.microsoft.com/office/drawing/2014/main" id="{6BB766E2-441C-4D89-A64C-E6300ADB6623}"/>
                </a:ext>
              </a:extLst>
            </p:cNvPr>
            <p:cNvSpPr/>
            <p:nvPr/>
          </p:nvSpPr>
          <p:spPr bwMode="auto">
            <a:xfrm>
              <a:off x="6768446" y="6080288"/>
              <a:ext cx="2441542" cy="3507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59" name="Text Placeholder 2">
            <a:extLst>
              <a:ext uri="{FF2B5EF4-FFF2-40B4-BE49-F238E27FC236}">
                <a16:creationId xmlns:a16="http://schemas.microsoft.com/office/drawing/2014/main" id="{EF9716FB-CF3C-D34C-9D1A-F610D01AD96F}"/>
              </a:ext>
            </a:extLst>
          </p:cNvPr>
          <p:cNvSpPr txBox="1">
            <a:spLocks/>
          </p:cNvSpPr>
          <p:nvPr/>
        </p:nvSpPr>
        <p:spPr>
          <a:xfrm>
            <a:off x="8004665" y="1980873"/>
            <a:ext cx="3977583" cy="46397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Automatic SQL Server VM registration button enables SQL IaaS Extensions features for all SQL VMs within a given subscription automatically.</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 order to activate this feature for multiple subscriptions, the bulk action script is available.</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Activation will require consent of the person who performs activation.</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The request for customer consent enables to-customer statement in the opt-in that data can’t be used for audit unless the customer agrees: “Microsoft will not use this data for licensing audits without customer’s advance consent.”.</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The SQL IaaS extensions will become active for all SQL Server VMs, and the features of </a:t>
            </a:r>
            <a:r>
              <a:rPr kumimoji="0" lang="en-US" sz="1300" b="0" i="1"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lightweight</a:t>
            </a: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mode will be activated within 24 hours after the activation.</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Registering extension in full mode does not require restart of the server.</a:t>
            </a:r>
          </a:p>
        </p:txBody>
      </p:sp>
      <p:sp>
        <p:nvSpPr>
          <p:cNvPr id="5" name="!!Freeform 1668">
            <a:extLst>
              <a:ext uri="{FF2B5EF4-FFF2-40B4-BE49-F238E27FC236}">
                <a16:creationId xmlns:a16="http://schemas.microsoft.com/office/drawing/2014/main" id="{7DE98354-88E8-4DAF-8EEB-EC96CA1D80F6}"/>
              </a:ext>
            </a:extLst>
          </p:cNvPr>
          <p:cNvSpPr>
            <a:spLocks noChangeAspect="1" noEditPoints="1"/>
          </p:cNvSpPr>
          <p:nvPr/>
        </p:nvSpPr>
        <p:spPr bwMode="auto">
          <a:xfrm>
            <a:off x="5736842" y="6167505"/>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 name="!!Freeform 1668">
            <a:extLst>
              <a:ext uri="{FF2B5EF4-FFF2-40B4-BE49-F238E27FC236}">
                <a16:creationId xmlns:a16="http://schemas.microsoft.com/office/drawing/2014/main" id="{651E9852-DA1E-4416-B775-7E0482324CE5}"/>
              </a:ext>
            </a:extLst>
          </p:cNvPr>
          <p:cNvSpPr>
            <a:spLocks noChangeAspect="1" noEditPoints="1"/>
          </p:cNvSpPr>
          <p:nvPr/>
        </p:nvSpPr>
        <p:spPr bwMode="auto">
          <a:xfrm>
            <a:off x="7001051" y="6152687"/>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236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247827" y="143678"/>
            <a:ext cx="11514636" cy="758022"/>
          </a:xfrm>
        </p:spPr>
        <p:txBody>
          <a:bodyPr>
            <a:normAutofit/>
          </a:bodyPr>
          <a:lstStyle/>
          <a:p>
            <a:r>
              <a:rPr lang="en-US" sz="3200" spc="0">
                <a:solidFill>
                  <a:schemeClr val="bg1"/>
                </a:solidFill>
                <a:latin typeface="Segoe UI Semibold" panose="020B0702040204020203" pitchFamily="34" charset="0"/>
                <a:ea typeface="Segoe UI Semilight" charset="0"/>
                <a:cs typeface="Segoe UI Semibold" panose="020B0702040204020203" pitchFamily="34" charset="0"/>
              </a:rPr>
              <a:t>SQL Server IaaS Agent Extension benefits</a:t>
            </a:r>
          </a:p>
        </p:txBody>
      </p:sp>
      <p:graphicFrame>
        <p:nvGraphicFramePr>
          <p:cNvPr id="5" name="Table 4"/>
          <p:cNvGraphicFramePr>
            <a:graphicFrameLocks noGrp="1"/>
          </p:cNvGraphicFramePr>
          <p:nvPr/>
        </p:nvGraphicFramePr>
        <p:xfrm>
          <a:off x="247827" y="901700"/>
          <a:ext cx="11472396" cy="5654963"/>
        </p:xfrm>
        <a:graphic>
          <a:graphicData uri="http://schemas.openxmlformats.org/drawingml/2006/table">
            <a:tbl>
              <a:tblPr firstRow="1" firstCol="1" bandRow="1">
                <a:tableStyleId>{69012ECD-51FC-41F1-AA8D-1B2483CD663E}</a:tableStyleId>
              </a:tblPr>
              <a:tblGrid>
                <a:gridCol w="2868099">
                  <a:extLst>
                    <a:ext uri="{9D8B030D-6E8A-4147-A177-3AD203B41FA5}">
                      <a16:colId xmlns:a16="http://schemas.microsoft.com/office/drawing/2014/main" val="831846081"/>
                    </a:ext>
                  </a:extLst>
                </a:gridCol>
                <a:gridCol w="2868099">
                  <a:extLst>
                    <a:ext uri="{9D8B030D-6E8A-4147-A177-3AD203B41FA5}">
                      <a16:colId xmlns:a16="http://schemas.microsoft.com/office/drawing/2014/main" val="4095786058"/>
                    </a:ext>
                  </a:extLst>
                </a:gridCol>
                <a:gridCol w="2868099">
                  <a:extLst>
                    <a:ext uri="{9D8B030D-6E8A-4147-A177-3AD203B41FA5}">
                      <a16:colId xmlns:a16="http://schemas.microsoft.com/office/drawing/2014/main" val="1480184477"/>
                    </a:ext>
                  </a:extLst>
                </a:gridCol>
                <a:gridCol w="2868099">
                  <a:extLst>
                    <a:ext uri="{9D8B030D-6E8A-4147-A177-3AD203B41FA5}">
                      <a16:colId xmlns:a16="http://schemas.microsoft.com/office/drawing/2014/main" val="3893899648"/>
                    </a:ext>
                  </a:extLst>
                </a:gridCol>
              </a:tblGrid>
              <a:tr h="789832">
                <a:tc gridSpan="4">
                  <a:txBody>
                    <a:bodyPr/>
                    <a:lstStyle/>
                    <a:p>
                      <a:pPr>
                        <a:lnSpc>
                          <a:spcPct val="115000"/>
                        </a:lnSpc>
                        <a:spcBef>
                          <a:spcPts val="720"/>
                        </a:spcBef>
                        <a:spcAft>
                          <a:spcPts val="300"/>
                        </a:spcAft>
                      </a:pPr>
                      <a:r>
                        <a:rPr lang="en-US" sz="1400" b="1">
                          <a:solidFill>
                            <a:schemeClr val="bg1"/>
                          </a:solidFill>
                          <a:ea typeface="Calibri" panose="020F0502020204030204" pitchFamily="34" charset="0"/>
                          <a:cs typeface="Times New Roman" panose="02020603050405020304" pitchFamily="18" charset="0"/>
                        </a:rPr>
                        <a:t>For customers: </a:t>
                      </a:r>
                      <a:r>
                        <a:rPr lang="en-US" sz="1400" b="0">
                          <a:solidFill>
                            <a:schemeClr val="bg1"/>
                          </a:solidFill>
                          <a:ea typeface="Calibri" panose="020F0502020204030204" pitchFamily="34" charset="0"/>
                          <a:cs typeface="Times New Roman" panose="02020603050405020304" pitchFamily="18" charset="0"/>
                        </a:rPr>
                        <a:t>SQL Server on Azure Virtual Machines saves money and simplifies management of security, high availability, and storage administration </a:t>
                      </a:r>
                      <a:endParaRPr lang="en-US" sz="1400" b="0">
                        <a:solidFill>
                          <a:schemeClr val="bg1"/>
                        </a:solidFill>
                        <a:highlight>
                          <a:srgbClr val="000000"/>
                        </a:highlight>
                        <a:ea typeface="Calibri" panose="020F0502020204030204" pitchFamily="34" charset="0"/>
                        <a:cs typeface="Times New Roman" panose="02020603050405020304" pitchFamily="18" charset="0"/>
                      </a:endParaRPr>
                    </a:p>
                  </a:txBody>
                  <a:tcPr marT="91440" marB="91440" anchor="ctr">
                    <a:solidFill>
                      <a:schemeClr val="tx2"/>
                    </a:solidFill>
                  </a:tcPr>
                </a:tc>
                <a:tc hMerge="1">
                  <a:txBody>
                    <a:bodyPr/>
                    <a:lstStyle/>
                    <a:p>
                      <a:pPr marL="0" marR="0">
                        <a:lnSpc>
                          <a:spcPct val="115000"/>
                        </a:lnSpc>
                        <a:spcBef>
                          <a:spcPts val="720"/>
                        </a:spcBef>
                        <a:spcAft>
                          <a:spcPts val="300"/>
                        </a:spcAft>
                      </a:pPr>
                      <a:endParaRPr lang="en-US" sz="1000" b="0">
                        <a:effectLst/>
                        <a:latin typeface="+mn-lt"/>
                        <a:ea typeface="Calibri" panose="020F0502020204030204" pitchFamily="34" charset="0"/>
                        <a:cs typeface="Times New Roman" panose="02020603050405020304" pitchFamily="18" charset="0"/>
                      </a:endParaRPr>
                    </a:p>
                  </a:txBody>
                  <a:tcPr marT="91440" marB="91440"/>
                </a:tc>
                <a:tc hMerge="1">
                  <a:txBody>
                    <a:bodyPr/>
                    <a:lstStyle/>
                    <a:p>
                      <a:pPr marL="0" marR="0">
                        <a:lnSpc>
                          <a:spcPct val="115000"/>
                        </a:lnSpc>
                        <a:spcBef>
                          <a:spcPts val="720"/>
                        </a:spcBef>
                        <a:spcAft>
                          <a:spcPts val="300"/>
                        </a:spcAft>
                      </a:pPr>
                      <a:endParaRPr lang="en-US" sz="1300" b="0">
                        <a:effectLst/>
                        <a:latin typeface="+mn-lt"/>
                        <a:ea typeface="Calibri" panose="020F0502020204030204" pitchFamily="34" charset="0"/>
                        <a:cs typeface="Times New Roman" panose="02020603050405020304" pitchFamily="18" charset="0"/>
                      </a:endParaRPr>
                    </a:p>
                  </a:txBody>
                  <a:tcPr marL="29156" marR="29156" marT="0" marB="0"/>
                </a:tc>
                <a:tc hMerge="1">
                  <a:txBody>
                    <a:bodyPr/>
                    <a:lstStyle/>
                    <a:p>
                      <a:pPr marL="0" marR="0">
                        <a:lnSpc>
                          <a:spcPct val="115000"/>
                        </a:lnSpc>
                        <a:spcBef>
                          <a:spcPts val="720"/>
                        </a:spcBef>
                        <a:spcAft>
                          <a:spcPts val="300"/>
                        </a:spcAft>
                      </a:pPr>
                      <a:endParaRPr lang="en-US" sz="1300" b="0">
                        <a:effectLst/>
                        <a:latin typeface="+mn-lt"/>
                        <a:ea typeface="Calibri" panose="020F0502020204030204" pitchFamily="34" charset="0"/>
                        <a:cs typeface="Times New Roman" panose="02020603050405020304" pitchFamily="18" charset="0"/>
                      </a:endParaRPr>
                    </a:p>
                  </a:txBody>
                  <a:tcPr marL="29156" marR="29156" marT="0" marB="0"/>
                </a:tc>
                <a:extLst>
                  <a:ext uri="{0D108BD9-81ED-4DB2-BD59-A6C34878D82A}">
                    <a16:rowId xmlns:a16="http://schemas.microsoft.com/office/drawing/2014/main" val="406800025"/>
                  </a:ext>
                </a:extLst>
              </a:tr>
              <a:tr h="549667">
                <a:tc>
                  <a:txBody>
                    <a:bodyPr/>
                    <a:lstStyle/>
                    <a:p>
                      <a:pPr marL="0" marR="0" indent="0" algn="ctr">
                        <a:spcBef>
                          <a:spcPts val="300"/>
                        </a:spcBef>
                        <a:spcAft>
                          <a:spcPts val="300"/>
                        </a:spcAft>
                      </a:pPr>
                      <a:r>
                        <a:rPr lang="en-US" sz="1300" b="1">
                          <a:solidFill>
                            <a:schemeClr val="bg1"/>
                          </a:solidFill>
                          <a:effectLst/>
                          <a:latin typeface="+mn-lt"/>
                        </a:rPr>
                        <a:t>Optimize cost</a:t>
                      </a:r>
                    </a:p>
                  </a:txBody>
                  <a:tcPr marT="91440" marB="91440"/>
                </a:tc>
                <a:tc>
                  <a:txBody>
                    <a:bodyPr/>
                    <a:lstStyle/>
                    <a:p>
                      <a:pPr marL="0" marR="0" indent="0" algn="ctr">
                        <a:spcBef>
                          <a:spcPts val="300"/>
                        </a:spcBef>
                        <a:spcAft>
                          <a:spcPts val="300"/>
                        </a:spcAft>
                      </a:pPr>
                      <a:r>
                        <a:rPr lang="en-US" sz="1300" b="1">
                          <a:solidFill>
                            <a:schemeClr val="bg1"/>
                          </a:solidFill>
                          <a:effectLst/>
                          <a:latin typeface="+mn-lt"/>
                        </a:rPr>
                        <a:t>Enhance Security</a:t>
                      </a:r>
                      <a:endParaRPr lang="en-US" sz="1300" b="1">
                        <a:solidFill>
                          <a:schemeClr val="bg1"/>
                        </a:solidFill>
                        <a:effectLst/>
                        <a:latin typeface="+mn-lt"/>
                        <a:ea typeface="Times New Roman" panose="02020603050405020304" pitchFamily="18" charset="0"/>
                        <a:cs typeface="Times New Roman" panose="02020603050405020304" pitchFamily="18" charset="0"/>
                      </a:endParaRPr>
                    </a:p>
                  </a:txBody>
                  <a:tcPr marT="91440" marB="91440"/>
                </a:tc>
                <a:tc>
                  <a:txBody>
                    <a:bodyPr/>
                    <a:lstStyle/>
                    <a:p>
                      <a:pPr algn="ctr">
                        <a:buNone/>
                      </a:pPr>
                      <a:r>
                        <a:rPr lang="en-US" sz="1300" b="1" strike="noStrike" kern="1200">
                          <a:solidFill>
                            <a:schemeClr val="bg1"/>
                          </a:solidFill>
                          <a:effectLst/>
                          <a:latin typeface="+mn-lt"/>
                          <a:ea typeface="+mn-ea"/>
                          <a:cs typeface="+mn-cs"/>
                        </a:rPr>
                        <a:t>Boost uptime</a:t>
                      </a:r>
                    </a:p>
                  </a:txBody>
                  <a:tcPr marT="91440" marB="91440"/>
                </a:tc>
                <a:tc>
                  <a:txBody>
                    <a:bodyPr/>
                    <a:lstStyle/>
                    <a:p>
                      <a:pPr marL="0" marR="0" lvl="0" indent="0" algn="ctr" defTabSz="914049" rtl="0" eaLnBrk="1" fontAlgn="auto" latinLnBrk="0" hangingPunct="1">
                        <a:lnSpc>
                          <a:spcPct val="100000"/>
                        </a:lnSpc>
                        <a:spcBef>
                          <a:spcPts val="0"/>
                        </a:spcBef>
                        <a:spcAft>
                          <a:spcPts val="2400"/>
                        </a:spcAft>
                        <a:buClrTx/>
                        <a:buSzTx/>
                        <a:buFontTx/>
                        <a:buNone/>
                        <a:tabLst/>
                        <a:defRPr/>
                      </a:pPr>
                      <a:r>
                        <a:rPr lang="en-US" sz="1300" b="1" kern="1200" noProof="0">
                          <a:solidFill>
                            <a:schemeClr val="bg1"/>
                          </a:solidFill>
                          <a:effectLst/>
                          <a:latin typeface="+mn-lt"/>
                          <a:ea typeface="+mn-ea"/>
                          <a:cs typeface="+mn-cs"/>
                        </a:rPr>
                        <a:t>Simplify management</a:t>
                      </a:r>
                    </a:p>
                  </a:txBody>
                  <a:tcPr marT="91440" marB="91440"/>
                </a:tc>
                <a:extLst>
                  <a:ext uri="{0D108BD9-81ED-4DB2-BD59-A6C34878D82A}">
                    <a16:rowId xmlns:a16="http://schemas.microsoft.com/office/drawing/2014/main" val="2101793259"/>
                  </a:ext>
                </a:extLst>
              </a:tr>
              <a:tr h="1133849">
                <a:tc>
                  <a:txBody>
                    <a:bodyPr/>
                    <a:lstStyle/>
                    <a:p>
                      <a:pPr marL="182880" marR="0" indent="0">
                        <a:spcBef>
                          <a:spcPts val="300"/>
                        </a:spcBef>
                        <a:spcAft>
                          <a:spcPts val="300"/>
                        </a:spcAft>
                      </a:pPr>
                      <a:r>
                        <a:rPr lang="en-US" sz="1300" b="0">
                          <a:solidFill>
                            <a:schemeClr val="bg1"/>
                          </a:solidFill>
                          <a:effectLst/>
                        </a:rPr>
                        <a:t>See all your SQL Server on Azure VMs in one location, convert between license types, and save by paying only for what you use.</a:t>
                      </a:r>
                      <a:endParaRPr lang="en-US" sz="1300" b="0">
                        <a:solidFill>
                          <a:schemeClr val="bg1"/>
                        </a:solidFill>
                        <a:effectLst/>
                        <a:latin typeface="+mn-lt"/>
                        <a:ea typeface="Times New Roman" panose="02020603050405020304" pitchFamily="18" charset="0"/>
                        <a:cs typeface="Times New Roman" panose="02020603050405020304" pitchFamily="18" charset="0"/>
                      </a:endParaRPr>
                    </a:p>
                  </a:txBody>
                  <a:tcPr marT="91440" marB="0"/>
                </a:tc>
                <a:tc>
                  <a:txBody>
                    <a:bodyPr/>
                    <a:lstStyle/>
                    <a:p>
                      <a:pPr marL="182880" marR="0"/>
                      <a:r>
                        <a:rPr lang="en-US" sz="1300" kern="1200">
                          <a:solidFill>
                            <a:schemeClr val="bg1"/>
                          </a:solidFill>
                          <a:effectLst/>
                        </a:rPr>
                        <a:t>Manage security patching and easily implement encryption features </a:t>
                      </a:r>
                      <a:r>
                        <a:rPr lang="en-US" sz="1300">
                          <a:solidFill>
                            <a:schemeClr val="bg1"/>
                          </a:solidFill>
                          <a:effectLst/>
                        </a:rPr>
                        <a:t>for better security and compliance. </a:t>
                      </a:r>
                      <a:endParaRPr lang="en-US" sz="1300" b="0" kern="1200">
                        <a:solidFill>
                          <a:schemeClr val="bg1"/>
                        </a:solidFill>
                        <a:effectLst/>
                        <a:latin typeface="+mn-lt"/>
                        <a:ea typeface="+mn-ea"/>
                        <a:cs typeface="+mn-cs"/>
                      </a:endParaRPr>
                    </a:p>
                  </a:txBody>
                  <a:tcPr marT="91440" marB="0"/>
                </a:tc>
                <a:tc>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bg1"/>
                          </a:solidFill>
                          <a:effectLst/>
                        </a:rPr>
                        <a:t>Automate backup, easily configure high availability, and take advantage of HA/DR license benefits to enhance business continuity.</a:t>
                      </a:r>
                      <a:endParaRPr lang="en-US" sz="1300" b="0" kern="1200">
                        <a:solidFill>
                          <a:schemeClr val="bg1"/>
                        </a:solidFill>
                        <a:effectLst/>
                        <a:latin typeface="+mn-lt"/>
                        <a:ea typeface="+mn-ea"/>
                        <a:cs typeface="+mn-cs"/>
                      </a:endParaRPr>
                    </a:p>
                  </a:txBody>
                  <a:tcPr marT="91440" marB="0"/>
                </a:tc>
                <a:tc>
                  <a:txBody>
                    <a:bodyPr/>
                    <a:lstStyle/>
                    <a:p>
                      <a:pPr marL="182880" marR="0"/>
                      <a:r>
                        <a:rPr lang="en-US" sz="1300">
                          <a:solidFill>
                            <a:schemeClr val="bg1"/>
                          </a:solidFill>
                          <a:effectLst/>
                        </a:rPr>
                        <a:t>Automatically implement storage best practices and configure your storage settings more optimally for SQL Server.</a:t>
                      </a:r>
                      <a:endParaRPr lang="en-US" sz="1300" b="0">
                        <a:solidFill>
                          <a:schemeClr val="bg1"/>
                        </a:solidFill>
                        <a:effectLst/>
                        <a:latin typeface="+mn-lt"/>
                      </a:endParaRPr>
                    </a:p>
                  </a:txBody>
                  <a:tcPr marT="91440" marB="0"/>
                </a:tc>
                <a:extLst>
                  <a:ext uri="{0D108BD9-81ED-4DB2-BD59-A6C34878D82A}">
                    <a16:rowId xmlns:a16="http://schemas.microsoft.com/office/drawing/2014/main" val="2326357648"/>
                  </a:ext>
                </a:extLst>
              </a:tr>
              <a:tr h="3181615">
                <a:tc>
                  <a:txBody>
                    <a:bodyPr/>
                    <a:lstStyle/>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Inventory Management: </a:t>
                      </a:r>
                      <a:r>
                        <a:rPr lang="en-US" sz="1300" b="0">
                          <a:solidFill>
                            <a:schemeClr val="bg1"/>
                          </a:solidFill>
                          <a:effectLst/>
                          <a:latin typeface="+mn-lt"/>
                        </a:rPr>
                        <a:t>Counts licenses of different types and helps you understand your data estate. </a:t>
                      </a:r>
                      <a:endParaRPr lang="en-US" sz="1300" b="0" strike="sngStrike">
                        <a:solidFill>
                          <a:schemeClr val="bg1"/>
                        </a:solidFill>
                        <a:effectLst/>
                        <a:latin typeface="+mn-lt"/>
                      </a:endParaRPr>
                    </a:p>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Flexible licensing:</a:t>
                      </a:r>
                      <a:r>
                        <a:rPr lang="en-US" sz="1300" b="0">
                          <a:solidFill>
                            <a:schemeClr val="bg1"/>
                          </a:solidFill>
                          <a:effectLst/>
                          <a:latin typeface="+mn-lt"/>
                        </a:rPr>
                        <a:t> Enables immediate conversions between PAYG and Azure Hybrid Benefit (AHB) as well as between Developer and Enterprise edition.</a:t>
                      </a:r>
                    </a:p>
                    <a:p>
                      <a:pPr marL="171450" marR="0" lvl="0" indent="-1714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1">
                          <a:solidFill>
                            <a:schemeClr val="bg1"/>
                          </a:solidFill>
                          <a:effectLst/>
                          <a:latin typeface="+mn-lt"/>
                        </a:rPr>
                        <a:t>In-place edition updates:</a:t>
                      </a:r>
                      <a:r>
                        <a:rPr lang="en-US" sz="1300" b="0">
                          <a:solidFill>
                            <a:schemeClr val="bg1"/>
                          </a:solidFill>
                          <a:effectLst/>
                          <a:latin typeface="+mn-lt"/>
                        </a:rPr>
                        <a:t> Enables upgrades or downgrades of SQL Server edition for supported upgrade paths with no availability impact. </a:t>
                      </a:r>
                    </a:p>
                  </a:txBody>
                  <a:tcPr marR="0" marT="91440" marB="0"/>
                </a:tc>
                <a:tc>
                  <a:txBody>
                    <a:bodyPr/>
                    <a:lstStyle/>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Automated Patching: </a:t>
                      </a:r>
                      <a:r>
                        <a:rPr lang="en-US" sz="1300" b="0">
                          <a:solidFill>
                            <a:schemeClr val="bg1"/>
                          </a:solidFill>
                          <a:effectLst/>
                          <a:latin typeface="+mn-lt"/>
                        </a:rPr>
                        <a:t>Automates installation of SQL Server Security updates within customer defined maintenance window.</a:t>
                      </a:r>
                    </a:p>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Azure Key Vault Integration: </a:t>
                      </a:r>
                      <a:r>
                        <a:rPr lang="en-US" sz="1300" b="0">
                          <a:solidFill>
                            <a:schemeClr val="bg1"/>
                          </a:solidFill>
                          <a:effectLst/>
                          <a:latin typeface="+mn-lt"/>
                        </a:rPr>
                        <a:t>Enables customers to configure Azure Key Vault for the SQL Server instance to leverage Key Vault for Transparent Database Encryption(TDE), Column Level Encryption and Always Encrypted.</a:t>
                      </a:r>
                    </a:p>
                  </a:txBody>
                  <a:tcPr marR="0" marT="91440" marB="0"/>
                </a:tc>
                <a:tc>
                  <a:txBody>
                    <a:bodyPr/>
                    <a:lstStyle/>
                    <a:p>
                      <a:pPr marL="171450" marR="0" lvl="0" indent="-171450">
                        <a:spcBef>
                          <a:spcPts val="600"/>
                        </a:spcBef>
                        <a:spcAft>
                          <a:spcPts val="0"/>
                        </a:spcAft>
                        <a:buClr>
                          <a:schemeClr val="accent1"/>
                        </a:buClr>
                        <a:buFont typeface="Wingdings" panose="05000000000000000000" pitchFamily="2" charset="2"/>
                        <a:buChar char="§"/>
                      </a:pPr>
                      <a:r>
                        <a:rPr lang="en-US" sz="1300" b="1" kern="1200">
                          <a:solidFill>
                            <a:schemeClr val="bg1"/>
                          </a:solidFill>
                          <a:effectLst/>
                          <a:latin typeface="+mn-lt"/>
                          <a:ea typeface="+mn-ea"/>
                          <a:cs typeface="+mn-cs"/>
                        </a:rPr>
                        <a:t>Automated backup: </a:t>
                      </a:r>
                      <a:r>
                        <a:rPr lang="en-US" sz="1300" b="0" kern="1200">
                          <a:solidFill>
                            <a:schemeClr val="bg1"/>
                          </a:solidFill>
                          <a:effectLst/>
                          <a:latin typeface="+mn-lt"/>
                          <a:ea typeface="+mn-ea"/>
                          <a:cs typeface="+mn-cs"/>
                        </a:rPr>
                        <a:t>Sets up SQL Server backups with various options. </a:t>
                      </a:r>
                    </a:p>
                    <a:p>
                      <a:pPr marL="171450" marR="0" lvl="0" indent="-171450">
                        <a:spcBef>
                          <a:spcPts val="600"/>
                        </a:spcBef>
                        <a:spcAft>
                          <a:spcPts val="0"/>
                        </a:spcAft>
                        <a:buClr>
                          <a:schemeClr val="accent1"/>
                        </a:buClr>
                        <a:buFont typeface="Wingdings" panose="05000000000000000000" pitchFamily="2" charset="2"/>
                        <a:buChar char="§"/>
                      </a:pPr>
                      <a:r>
                        <a:rPr lang="en-US" sz="1300" b="1" kern="1200">
                          <a:solidFill>
                            <a:schemeClr val="bg1"/>
                          </a:solidFill>
                          <a:effectLst/>
                          <a:latin typeface="+mn-lt"/>
                          <a:ea typeface="+mn-ea"/>
                          <a:cs typeface="+mn-cs"/>
                        </a:rPr>
                        <a:t>Automated high availability configuration: </a:t>
                      </a:r>
                      <a:r>
                        <a:rPr lang="en-US" sz="1300" b="0" kern="1200">
                          <a:solidFill>
                            <a:schemeClr val="bg1"/>
                          </a:solidFill>
                          <a:effectLst/>
                          <a:latin typeface="+mn-lt"/>
                          <a:ea typeface="+mn-ea"/>
                          <a:cs typeface="+mn-cs"/>
                        </a:rPr>
                        <a:t>Enables customers to configure Always On availability groups for SQL Server on virtual machines.</a:t>
                      </a:r>
                    </a:p>
                    <a:p>
                      <a:pPr marL="171450" marR="0" lvl="0" indent="-171450">
                        <a:spcBef>
                          <a:spcPts val="600"/>
                        </a:spcBef>
                        <a:spcAft>
                          <a:spcPts val="0"/>
                        </a:spcAft>
                        <a:buClr>
                          <a:schemeClr val="accent1"/>
                        </a:buClr>
                        <a:buFont typeface="Wingdings" panose="05000000000000000000" pitchFamily="2" charset="2"/>
                        <a:buChar char="§"/>
                      </a:pPr>
                      <a:r>
                        <a:rPr lang="en-US" sz="1300" b="1" u="none" kern="1200">
                          <a:solidFill>
                            <a:schemeClr val="bg1"/>
                          </a:solidFill>
                          <a:effectLst/>
                          <a:latin typeface="+mn-lt"/>
                          <a:ea typeface="+mn-ea"/>
                          <a:cs typeface="+mn-cs"/>
                        </a:rPr>
                        <a:t>Disaster Recovery license type: </a:t>
                      </a:r>
                      <a:r>
                        <a:rPr lang="en-US" sz="1300" b="0" u="none" kern="1200">
                          <a:solidFill>
                            <a:schemeClr val="bg1"/>
                          </a:solidFill>
                          <a:effectLst/>
                          <a:latin typeface="+mn-lt"/>
                          <a:ea typeface="+mn-ea"/>
                          <a:cs typeface="+mn-cs"/>
                          <a:hlinkClick r:id="rId3">
                            <a:extLst>
                              <a:ext uri="{A12FA001-AC4F-418D-AE19-62706E023703}">
                                <ahyp:hlinkClr xmlns:ahyp="http://schemas.microsoft.com/office/drawing/2018/hyperlinkcolor" val="tx"/>
                              </a:ext>
                            </a:extLst>
                          </a:hlinkClick>
                        </a:rPr>
                        <a:t>Leverage SQL Server HA/DR Software Assurance benefits</a:t>
                      </a:r>
                      <a:r>
                        <a:rPr lang="en-US" sz="1300" b="1" u="none" kern="1200">
                          <a:solidFill>
                            <a:schemeClr val="bg1"/>
                          </a:solidFill>
                          <a:effectLst/>
                          <a:latin typeface="+mn-lt"/>
                          <a:ea typeface="+mn-ea"/>
                          <a:cs typeface="+mn-cs"/>
                        </a:rPr>
                        <a:t> </a:t>
                      </a:r>
                      <a:r>
                        <a:rPr lang="en-US" sz="1300" b="0" u="none" kern="1200">
                          <a:solidFill>
                            <a:schemeClr val="bg1"/>
                          </a:solidFill>
                          <a:effectLst/>
                          <a:latin typeface="+mn-lt"/>
                          <a:ea typeface="+mn-ea"/>
                          <a:cs typeface="+mn-cs"/>
                        </a:rPr>
                        <a:t>in Azure</a:t>
                      </a:r>
                      <a:r>
                        <a:rPr lang="en-US" sz="1300" b="1" u="none" kern="1200">
                          <a:solidFill>
                            <a:schemeClr val="bg1"/>
                          </a:solidFill>
                          <a:effectLst/>
                          <a:latin typeface="+mn-lt"/>
                          <a:ea typeface="+mn-ea"/>
                          <a:cs typeface="+mn-cs"/>
                        </a:rPr>
                        <a:t>. </a:t>
                      </a:r>
                      <a:r>
                        <a:rPr lang="en-US" sz="1300" b="0" u="none" kern="1200">
                          <a:solidFill>
                            <a:schemeClr val="bg1"/>
                          </a:solidFill>
                          <a:effectLst/>
                          <a:latin typeface="+mn-lt"/>
                          <a:ea typeface="+mn-ea"/>
                          <a:cs typeface="+mn-cs"/>
                        </a:rPr>
                        <a:t>Enable using Azure as a Disaster Recovery site for your on-premises SQL Server.</a:t>
                      </a:r>
                    </a:p>
                  </a:txBody>
                  <a:tcPr marR="0" marT="91440" marB="0"/>
                </a:tc>
                <a:tc>
                  <a:txBody>
                    <a:bodyPr/>
                    <a:lstStyle/>
                    <a:p>
                      <a:pPr marL="171450" marR="0" lvl="0" indent="-1714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1">
                          <a:solidFill>
                            <a:schemeClr val="bg1"/>
                          </a:solidFill>
                          <a:effectLst/>
                          <a:latin typeface="+mn-lt"/>
                        </a:rPr>
                        <a:t>Automated storage management: </a:t>
                      </a:r>
                      <a:r>
                        <a:rPr lang="en-US" sz="1300" b="0">
                          <a:solidFill>
                            <a:schemeClr val="bg1"/>
                          </a:solidFill>
                          <a:effectLst/>
                          <a:latin typeface="+mn-lt"/>
                        </a:rPr>
                        <a:t> Simplifies storage configuration while setting up the virtual machine using pre-configured storage. </a:t>
                      </a:r>
                    </a:p>
                    <a:p>
                      <a:pPr marL="171450" marR="0" lvl="0" indent="-1714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1" kern="1200">
                          <a:solidFill>
                            <a:schemeClr val="bg1"/>
                          </a:solidFill>
                          <a:effectLst/>
                          <a:latin typeface="+mn-lt"/>
                          <a:ea typeface="+mn-ea"/>
                          <a:cs typeface="+mn-cs"/>
                        </a:rPr>
                        <a:t>Centralized administration: </a:t>
                      </a:r>
                      <a:r>
                        <a:rPr lang="en-US" sz="1300" b="0" kern="1200">
                          <a:solidFill>
                            <a:schemeClr val="bg1"/>
                          </a:solidFill>
                          <a:effectLst/>
                          <a:latin typeface="+mn-lt"/>
                          <a:ea typeface="+mn-ea"/>
                          <a:cs typeface="+mn-cs"/>
                        </a:rPr>
                        <a:t>Easily manages your SQL VM and SQL PaaS deployments from one central location.</a:t>
                      </a:r>
                    </a:p>
                    <a:p>
                      <a:pPr marL="171450" marR="0" lvl="0" indent="-1714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1">
                          <a:solidFill>
                            <a:schemeClr val="bg1"/>
                          </a:solidFill>
                          <a:effectLst/>
                          <a:latin typeface="+mn-lt"/>
                        </a:rPr>
                        <a:t>Implement best practices:</a:t>
                      </a:r>
                      <a:r>
                        <a:rPr lang="en-US" sz="1300" b="0">
                          <a:solidFill>
                            <a:schemeClr val="bg1"/>
                          </a:solidFill>
                          <a:effectLst/>
                          <a:latin typeface="+mn-lt"/>
                        </a:rPr>
                        <a:t> Enables you to deploy SQL Server with pre-configured best practices.</a:t>
                      </a:r>
                    </a:p>
                  </a:txBody>
                  <a:tcPr marR="0" marT="91440" marB="0"/>
                </a:tc>
                <a:extLst>
                  <a:ext uri="{0D108BD9-81ED-4DB2-BD59-A6C34878D82A}">
                    <a16:rowId xmlns:a16="http://schemas.microsoft.com/office/drawing/2014/main" val="3101377600"/>
                  </a:ext>
                </a:extLst>
              </a:tr>
            </a:tbl>
          </a:graphicData>
        </a:graphic>
      </p:graphicFrame>
    </p:spTree>
    <p:extLst>
      <p:ext uri="{BB962C8B-B14F-4D97-AF65-F5344CB8AC3E}">
        <p14:creationId xmlns:p14="http://schemas.microsoft.com/office/powerpoint/2010/main" val="24816115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9662A9-6D32-5CCF-CF90-2A4997E3A240}"/>
              </a:ext>
            </a:extLst>
          </p:cNvPr>
          <p:cNvPicPr>
            <a:picLocks noChangeAspect="1"/>
          </p:cNvPicPr>
          <p:nvPr/>
        </p:nvPicPr>
        <p:blipFill>
          <a:blip r:embed="rId3"/>
          <a:stretch>
            <a:fillRect/>
          </a:stretch>
        </p:blipFill>
        <p:spPr>
          <a:xfrm>
            <a:off x="506488" y="1043710"/>
            <a:ext cx="10982325" cy="4640134"/>
          </a:xfrm>
          <a:prstGeom prst="rect">
            <a:avLst/>
          </a:prstGeom>
        </p:spPr>
      </p:pic>
      <p:sp>
        <p:nvSpPr>
          <p:cNvPr id="4" name="TextBox 3">
            <a:extLst>
              <a:ext uri="{FF2B5EF4-FFF2-40B4-BE49-F238E27FC236}">
                <a16:creationId xmlns:a16="http://schemas.microsoft.com/office/drawing/2014/main" id="{9B76A873-AD3E-AB79-71CA-99A3457B818C}"/>
              </a:ext>
            </a:extLst>
          </p:cNvPr>
          <p:cNvSpPr txBox="1"/>
          <p:nvPr/>
        </p:nvSpPr>
        <p:spPr>
          <a:xfrm>
            <a:off x="223665" y="157882"/>
            <a:ext cx="5469783" cy="6832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srgbClr val="0078D4"/>
                </a:solidFill>
                <a:effectLst/>
                <a:uLnTx/>
                <a:uFillTx/>
                <a:latin typeface="Segoe UI"/>
                <a:ea typeface="+mn-ea"/>
                <a:cs typeface="+mn-cs"/>
              </a:rPr>
              <a:t>SQL IaaS features in one place</a:t>
            </a:r>
          </a:p>
        </p:txBody>
      </p:sp>
    </p:spTree>
    <p:extLst>
      <p:ext uri="{BB962C8B-B14F-4D97-AF65-F5344CB8AC3E}">
        <p14:creationId xmlns:p14="http://schemas.microsoft.com/office/powerpoint/2010/main" val="18089547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E020A647-56F4-BD47-9924-3669AC42A150}"/>
              </a:ext>
            </a:extLst>
          </p:cNvPr>
          <p:cNvSpPr txBox="1">
            <a:spLocks/>
          </p:cNvSpPr>
          <p:nvPr/>
        </p:nvSpPr>
        <p:spPr>
          <a:xfrm>
            <a:off x="454300" y="67199"/>
            <a:ext cx="11439825"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a:solidFill>
                  <a:schemeClr val="bg1"/>
                </a:solidFill>
                <a:latin typeface="Segoe UI Semibold" panose="020B0502040204020203" pitchFamily="34" charset="0"/>
                <a:cs typeface="Segoe UI Semibold" panose="020B0502040204020203" pitchFamily="34" charset="0"/>
              </a:rPr>
              <a:t>Azure SQL IaaS Extensions - management modes</a:t>
            </a:r>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6" name="Content Placeholder 2">
            <a:extLst>
              <a:ext uri="{FF2B5EF4-FFF2-40B4-BE49-F238E27FC236}">
                <a16:creationId xmlns:a16="http://schemas.microsoft.com/office/drawing/2014/main" id="{49AF826C-9C79-4890-AD4F-DC190B79F862}"/>
              </a:ext>
            </a:extLst>
          </p:cNvPr>
          <p:cNvSpPr txBox="1">
            <a:spLocks/>
          </p:cNvSpPr>
          <p:nvPr/>
        </p:nvSpPr>
        <p:spPr>
          <a:xfrm>
            <a:off x="454301" y="920583"/>
            <a:ext cx="10880726" cy="1252166"/>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solidFill>
                  <a:schemeClr val="bg1"/>
                </a:solidFill>
                <a:latin typeface="SegoeUI"/>
                <a:cs typeface="Segoe UI"/>
              </a:rPr>
              <a:t>Registering with the SQL Server IaaS Agent Extension automatically installs the SQL Server IaaS agent extension in one of three management modes, specified during the registration process. Not specifying the management mode will install the SQL IaaS agent extension in full management mode.</a:t>
            </a:r>
          </a:p>
        </p:txBody>
      </p:sp>
      <p:graphicFrame>
        <p:nvGraphicFramePr>
          <p:cNvPr id="7" name="Diagram 6">
            <a:extLst>
              <a:ext uri="{FF2B5EF4-FFF2-40B4-BE49-F238E27FC236}">
                <a16:creationId xmlns:a16="http://schemas.microsoft.com/office/drawing/2014/main" id="{C6E62F67-2A57-4F1A-8A66-8B7A29CD6204}"/>
              </a:ext>
            </a:extLst>
          </p:cNvPr>
          <p:cNvGraphicFramePr/>
          <p:nvPr>
            <p:extLst>
              <p:ext uri="{D42A27DB-BD31-4B8C-83A1-F6EECF244321}">
                <p14:modId xmlns:p14="http://schemas.microsoft.com/office/powerpoint/2010/main" val="2884289130"/>
              </p:ext>
            </p:extLst>
          </p:nvPr>
        </p:nvGraphicFramePr>
        <p:xfrm>
          <a:off x="454301" y="2172749"/>
          <a:ext cx="10880726" cy="40179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73895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247827" y="143678"/>
            <a:ext cx="11514636" cy="758022"/>
          </a:xfrm>
        </p:spPr>
        <p:txBody>
          <a:bodyPr>
            <a:normAutofit/>
          </a:bodyPr>
          <a:lstStyle/>
          <a:p>
            <a:r>
              <a:rPr lang="en-US" sz="3200" spc="0">
                <a:solidFill>
                  <a:schemeClr val="bg1"/>
                </a:solidFill>
                <a:latin typeface="Segoe UI Semibold" panose="020B0702040204020203" pitchFamily="34" charset="0"/>
                <a:ea typeface="Segoe UI Semilight" charset="0"/>
                <a:cs typeface="Segoe UI Semibold" panose="020B0702040204020203" pitchFamily="34" charset="0"/>
              </a:rPr>
              <a:t>SQL Server IaaS Extensions - Lightweight mode as first step</a:t>
            </a:r>
          </a:p>
        </p:txBody>
      </p:sp>
      <p:graphicFrame>
        <p:nvGraphicFramePr>
          <p:cNvPr id="5" name="Table 4"/>
          <p:cNvGraphicFramePr>
            <a:graphicFrameLocks noGrp="1"/>
          </p:cNvGraphicFramePr>
          <p:nvPr/>
        </p:nvGraphicFramePr>
        <p:xfrm>
          <a:off x="247827" y="901701"/>
          <a:ext cx="11261868" cy="3647186"/>
        </p:xfrm>
        <a:graphic>
          <a:graphicData uri="http://schemas.openxmlformats.org/drawingml/2006/table">
            <a:tbl>
              <a:tblPr firstRow="1" firstCol="1" bandRow="1">
                <a:tableStyleId>{69012ECD-51FC-41F1-AA8D-1B2483CD663E}</a:tableStyleId>
              </a:tblPr>
              <a:tblGrid>
                <a:gridCol w="11261868">
                  <a:extLst>
                    <a:ext uri="{9D8B030D-6E8A-4147-A177-3AD203B41FA5}">
                      <a16:colId xmlns:a16="http://schemas.microsoft.com/office/drawing/2014/main" val="831846081"/>
                    </a:ext>
                  </a:extLst>
                </a:gridCol>
              </a:tblGrid>
              <a:tr h="318288">
                <a:tc>
                  <a:txBody>
                    <a:bodyPr/>
                    <a:lstStyle/>
                    <a:p>
                      <a:pPr>
                        <a:lnSpc>
                          <a:spcPct val="115000"/>
                        </a:lnSpc>
                        <a:spcBef>
                          <a:spcPts val="720"/>
                        </a:spcBef>
                        <a:spcAft>
                          <a:spcPts val="300"/>
                        </a:spcAft>
                      </a:pPr>
                      <a:r>
                        <a:rPr lang="en-US" sz="1600" b="0" u="sng">
                          <a:solidFill>
                            <a:schemeClr val="bg1"/>
                          </a:solidFill>
                          <a:ea typeface="Calibri" panose="020F0502020204030204" pitchFamily="34" charset="0"/>
                          <a:cs typeface="Times New Roman" panose="02020603050405020304" pitchFamily="18" charset="0"/>
                        </a:rPr>
                        <a:t>First step is to enable Lightweight mode only</a:t>
                      </a:r>
                    </a:p>
                  </a:txBody>
                  <a:tcPr marT="91440" marB="91440" anchor="ctr">
                    <a:noFill/>
                  </a:tcPr>
                </a:tc>
                <a:extLst>
                  <a:ext uri="{0D108BD9-81ED-4DB2-BD59-A6C34878D82A}">
                    <a16:rowId xmlns:a16="http://schemas.microsoft.com/office/drawing/2014/main" val="406800025"/>
                  </a:ext>
                </a:extLst>
              </a:tr>
              <a:tr h="2672503">
                <a:tc>
                  <a:txBody>
                    <a:bodyPr/>
                    <a:lstStyle/>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Lightweight Mode (default): </a:t>
                      </a:r>
                      <a:r>
                        <a:rPr lang="en-US" sz="1300" b="0">
                          <a:solidFill>
                            <a:schemeClr val="bg1"/>
                          </a:solidFill>
                          <a:effectLst/>
                          <a:latin typeface="+mn-lt"/>
                        </a:rPr>
                        <a:t>Enable consent for the DEV, QA and other environments to have better visibility. </a:t>
                      </a:r>
                      <a:endParaRPr lang="en-US" sz="1300" b="0" strike="sngStrike">
                        <a:solidFill>
                          <a:schemeClr val="bg1"/>
                        </a:solidFill>
                        <a:effectLst/>
                        <a:latin typeface="+mn-lt"/>
                      </a:endParaRPr>
                    </a:p>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Validate: </a:t>
                      </a:r>
                      <a:r>
                        <a:rPr lang="en-US" sz="1300" b="0">
                          <a:solidFill>
                            <a:schemeClr val="bg1"/>
                          </a:solidFill>
                          <a:effectLst/>
                          <a:latin typeface="+mn-lt"/>
                        </a:rPr>
                        <a:t>Observe the environments for the period of 2 weeks,  at the same time review and validate scripts that can automate auto registration for bulk numbers.  Identify candidate subscription for production enablement (still in the lightweight mode only). </a:t>
                      </a:r>
                    </a:p>
                    <a:p>
                      <a:pPr marL="171450" marR="0" lvl="0" indent="-1714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1">
                          <a:solidFill>
                            <a:schemeClr val="bg1"/>
                          </a:solidFill>
                          <a:effectLst/>
                          <a:latin typeface="+mn-lt"/>
                        </a:rPr>
                        <a:t>Enable lightweight in staging and production: </a:t>
                      </a:r>
                      <a:r>
                        <a:rPr lang="en-US" sz="1300" b="0">
                          <a:solidFill>
                            <a:schemeClr val="bg1"/>
                          </a:solidFill>
                          <a:effectLst/>
                          <a:latin typeface="+mn-lt"/>
                        </a:rPr>
                        <a:t>Using script, enable auto registration on the list of given subscriptions. The enablement will take up to 24 hours to register all SQL instances. Address any issues.</a:t>
                      </a:r>
                    </a:p>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Reporting: </a:t>
                      </a:r>
                      <a:r>
                        <a:rPr lang="en-US" sz="1300" b="0">
                          <a:solidFill>
                            <a:schemeClr val="bg1"/>
                          </a:solidFill>
                          <a:effectLst/>
                          <a:latin typeface="+mn-lt"/>
                        </a:rPr>
                        <a:t>Incorporate information about SQL Server licenses, editions for better visibility. </a:t>
                      </a:r>
                    </a:p>
                    <a:p>
                      <a:pPr marL="171450" marR="0" lvl="0" indent="-171450">
                        <a:spcBef>
                          <a:spcPts val="600"/>
                        </a:spcBef>
                        <a:spcAft>
                          <a:spcPts val="0"/>
                        </a:spcAft>
                        <a:buClr>
                          <a:schemeClr val="accent1"/>
                        </a:buClr>
                        <a:buFont typeface="Wingdings" panose="05000000000000000000" pitchFamily="2" charset="2"/>
                        <a:buChar char="§"/>
                      </a:pPr>
                      <a:endParaRPr lang="en-US" sz="1300" b="0">
                        <a:solidFill>
                          <a:schemeClr val="bg1"/>
                        </a:solidFill>
                        <a:effectLst/>
                        <a:latin typeface="+mn-lt"/>
                      </a:endParaRPr>
                    </a:p>
                    <a:p>
                      <a:pPr marL="0" marR="0" lvl="0" indent="0">
                        <a:spcBef>
                          <a:spcPts val="600"/>
                        </a:spcBef>
                        <a:spcAft>
                          <a:spcPts val="0"/>
                        </a:spcAft>
                        <a:buClr>
                          <a:schemeClr val="accent1"/>
                        </a:buClr>
                        <a:buFont typeface="Wingdings" panose="05000000000000000000" pitchFamily="2" charset="2"/>
                        <a:buNone/>
                      </a:pPr>
                      <a:r>
                        <a:rPr lang="en-US" sz="1300" b="0">
                          <a:solidFill>
                            <a:schemeClr val="bg1"/>
                          </a:solidFill>
                          <a:effectLst/>
                          <a:latin typeface="+mn-lt"/>
                        </a:rPr>
                        <a:t>Upon successful completion of the first step,  </a:t>
                      </a:r>
                      <a:r>
                        <a:rPr lang="en-US" sz="1300" b="0">
                          <a:solidFill>
                            <a:srgbClr val="C00000"/>
                          </a:solidFill>
                          <a:effectLst/>
                          <a:latin typeface="+mn-lt"/>
                        </a:rPr>
                        <a:t>your organization </a:t>
                      </a:r>
                      <a:r>
                        <a:rPr lang="en-US" sz="1300" b="0">
                          <a:solidFill>
                            <a:schemeClr val="bg1"/>
                          </a:solidFill>
                          <a:effectLst/>
                          <a:latin typeface="+mn-lt"/>
                        </a:rPr>
                        <a:t>will immediately realize value of the SQL IaaS extensions by understating the real estate of SQL VMs, leveraging AHB benefits, ability to access SQL configuration management in a consistent PaaS like way. </a:t>
                      </a:r>
                    </a:p>
                    <a:p>
                      <a:pPr marL="0" marR="0" lvl="0" indent="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lang="en-US" sz="1300" b="0">
                          <a:solidFill>
                            <a:schemeClr val="bg1"/>
                          </a:solidFill>
                          <a:effectLst/>
                          <a:latin typeface="+mn-lt"/>
                        </a:rPr>
                        <a:t>As </a:t>
                      </a:r>
                      <a:r>
                        <a:rPr lang="en-US" sz="1300" b="0">
                          <a:solidFill>
                            <a:srgbClr val="C00000"/>
                          </a:solidFill>
                          <a:effectLst/>
                          <a:latin typeface="+mn-lt"/>
                        </a:rPr>
                        <a:t>your organization </a:t>
                      </a:r>
                      <a:r>
                        <a:rPr lang="en-US" sz="1300" b="0">
                          <a:solidFill>
                            <a:schemeClr val="bg1"/>
                          </a:solidFill>
                          <a:effectLst/>
                          <a:latin typeface="+mn-lt"/>
                        </a:rPr>
                        <a:t>will complete enablement of the lightweight mode across all subscriptions, the planning and implementation of the second phase “Full Mode” could be taking place. </a:t>
                      </a:r>
                      <a:r>
                        <a:rPr lang="en-US" sz="1300" b="0" kern="1200">
                          <a:solidFill>
                            <a:schemeClr val="bg1"/>
                          </a:solidFill>
                          <a:effectLst/>
                          <a:latin typeface="+mn-lt"/>
                          <a:ea typeface="+mn-ea"/>
                          <a:cs typeface="+mn-cs"/>
                        </a:rPr>
                        <a:t>Moving from lightweight mode to full mode will require manual or scripted enablement of the Full Mode for each of the registered SQL server VM instance. Registering extension in full mode does not require SQL server restart.</a:t>
                      </a:r>
                    </a:p>
                    <a:p>
                      <a:pPr marL="0" marR="0" lvl="0" indent="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endParaRPr lang="en-US" sz="1300" b="0" kern="1200">
                        <a:solidFill>
                          <a:schemeClr val="bg1"/>
                        </a:solidFill>
                        <a:effectLst/>
                        <a:latin typeface="+mn-lt"/>
                        <a:ea typeface="+mn-ea"/>
                        <a:cs typeface="+mn-cs"/>
                      </a:endParaRPr>
                    </a:p>
                  </a:txBody>
                  <a:tcPr marR="0" marT="91440" marB="0"/>
                </a:tc>
                <a:extLst>
                  <a:ext uri="{0D108BD9-81ED-4DB2-BD59-A6C34878D82A}">
                    <a16:rowId xmlns:a16="http://schemas.microsoft.com/office/drawing/2014/main" val="3101377600"/>
                  </a:ext>
                </a:extLst>
              </a:tr>
            </a:tbl>
          </a:graphicData>
        </a:graphic>
      </p:graphicFrame>
      <p:graphicFrame>
        <p:nvGraphicFramePr>
          <p:cNvPr id="8" name="Table 7">
            <a:extLst>
              <a:ext uri="{FF2B5EF4-FFF2-40B4-BE49-F238E27FC236}">
                <a16:creationId xmlns:a16="http://schemas.microsoft.com/office/drawing/2014/main" id="{CB9AEC83-647D-4A83-91F8-422B94F66F52}"/>
              </a:ext>
            </a:extLst>
          </p:cNvPr>
          <p:cNvGraphicFramePr>
            <a:graphicFrameLocks noGrp="1"/>
          </p:cNvGraphicFramePr>
          <p:nvPr/>
        </p:nvGraphicFramePr>
        <p:xfrm>
          <a:off x="247827" y="4664279"/>
          <a:ext cx="11261868" cy="1833626"/>
        </p:xfrm>
        <a:graphic>
          <a:graphicData uri="http://schemas.openxmlformats.org/drawingml/2006/table">
            <a:tbl>
              <a:tblPr firstRow="1" firstCol="1" bandRow="1">
                <a:tableStyleId>{69012ECD-51FC-41F1-AA8D-1B2483CD663E}</a:tableStyleId>
              </a:tblPr>
              <a:tblGrid>
                <a:gridCol w="11261868">
                  <a:extLst>
                    <a:ext uri="{9D8B030D-6E8A-4147-A177-3AD203B41FA5}">
                      <a16:colId xmlns:a16="http://schemas.microsoft.com/office/drawing/2014/main" val="831846081"/>
                    </a:ext>
                  </a:extLst>
                </a:gridCol>
              </a:tblGrid>
              <a:tr h="0">
                <a:tc>
                  <a:txBody>
                    <a:bodyPr/>
                    <a:lstStyle/>
                    <a:p>
                      <a:pPr>
                        <a:lnSpc>
                          <a:spcPct val="115000"/>
                        </a:lnSpc>
                        <a:spcBef>
                          <a:spcPts val="720"/>
                        </a:spcBef>
                        <a:spcAft>
                          <a:spcPts val="300"/>
                        </a:spcAft>
                      </a:pPr>
                      <a:r>
                        <a:rPr lang="en-US" sz="1400" b="0">
                          <a:solidFill>
                            <a:schemeClr val="bg1"/>
                          </a:solidFill>
                          <a:ea typeface="Calibri" panose="020F0502020204030204" pitchFamily="34" charset="0"/>
                          <a:cs typeface="Times New Roman" panose="02020603050405020304" pitchFamily="18" charset="0"/>
                        </a:rPr>
                        <a:t> </a:t>
                      </a:r>
                      <a:r>
                        <a:rPr lang="en-US" sz="1600" b="0" u="sng">
                          <a:solidFill>
                            <a:schemeClr val="bg1"/>
                          </a:solidFill>
                          <a:ea typeface="Calibri" panose="020F0502020204030204" pitchFamily="34" charset="0"/>
                          <a:cs typeface="Times New Roman" panose="02020603050405020304" pitchFamily="18" charset="0"/>
                        </a:rPr>
                        <a:t>Azure SQL IaaS Extensions - single and bulk registration</a:t>
                      </a:r>
                    </a:p>
                  </a:txBody>
                  <a:tcPr marT="91440" marB="91440" anchor="ctr">
                    <a:noFill/>
                  </a:tcPr>
                </a:tc>
                <a:extLst>
                  <a:ext uri="{0D108BD9-81ED-4DB2-BD59-A6C34878D82A}">
                    <a16:rowId xmlns:a16="http://schemas.microsoft.com/office/drawing/2014/main" val="406800025"/>
                  </a:ext>
                </a:extLst>
              </a:tr>
              <a:tr h="1166301">
                <a:tc>
                  <a:txBody>
                    <a:bodyPr/>
                    <a:lstStyle/>
                    <a:p>
                      <a:pPr marL="0" marR="0" lvl="0" indent="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lang="en-US" sz="1300" b="0" kern="1200">
                          <a:solidFill>
                            <a:schemeClr val="bg1"/>
                          </a:solidFill>
                          <a:effectLst/>
                          <a:latin typeface="+mn-lt"/>
                          <a:ea typeface="+mn-ea"/>
                          <a:cs typeface="+mn-cs"/>
                        </a:rPr>
                        <a:t>There are multiple additional options how SQL Azure VM Extensions could be registered. </a:t>
                      </a:r>
                    </a:p>
                    <a:p>
                      <a:pPr marL="285750" marR="0" lvl="0" indent="-2857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0" kern="1200">
                          <a:solidFill>
                            <a:schemeClr val="bg1"/>
                          </a:solidFill>
                          <a:effectLst/>
                          <a:latin typeface="+mn-lt"/>
                          <a:ea typeface="+mn-ea"/>
                          <a:cs typeface="+mn-cs"/>
                        </a:rPr>
                        <a:t>Automatic registration for multiple subscriptions could be done by leveraging PowerShell script (provided)</a:t>
                      </a:r>
                    </a:p>
                    <a:p>
                      <a:pPr marL="285750" marR="0" lvl="0" indent="-2857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0" kern="1200">
                          <a:solidFill>
                            <a:schemeClr val="bg1"/>
                          </a:solidFill>
                          <a:effectLst/>
                          <a:latin typeface="+mn-lt"/>
                          <a:ea typeface="+mn-ea"/>
                          <a:cs typeface="+mn-cs"/>
                        </a:rPr>
                        <a:t>Single VM registration is also available via Azure Portal or Azure CLI/PowerShell</a:t>
                      </a:r>
                    </a:p>
                    <a:p>
                      <a:pPr marL="285750" marR="0" lvl="0" indent="-2857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0" kern="1200">
                          <a:solidFill>
                            <a:schemeClr val="bg1"/>
                          </a:solidFill>
                          <a:effectLst/>
                          <a:latin typeface="+mn-lt"/>
                          <a:ea typeface="+mn-ea"/>
                          <a:cs typeface="+mn-cs"/>
                        </a:rPr>
                        <a:t>If it is required to reinstall or unregister extension, it could be done via Azure Portal or Azure CLI/Azure PowerShell scripts for a single VM or bulk</a:t>
                      </a:r>
                    </a:p>
                    <a:p>
                      <a:pPr marL="0" marR="0" lvl="0" indent="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endParaRPr lang="en-US" sz="1300" b="0" kern="1200">
                        <a:solidFill>
                          <a:schemeClr val="bg1"/>
                        </a:solidFill>
                        <a:effectLst/>
                        <a:latin typeface="+mn-lt"/>
                        <a:ea typeface="+mn-ea"/>
                        <a:cs typeface="+mn-cs"/>
                      </a:endParaRPr>
                    </a:p>
                  </a:txBody>
                  <a:tcPr marR="0" marT="91440" marB="0"/>
                </a:tc>
                <a:extLst>
                  <a:ext uri="{0D108BD9-81ED-4DB2-BD59-A6C34878D82A}">
                    <a16:rowId xmlns:a16="http://schemas.microsoft.com/office/drawing/2014/main" val="3101377600"/>
                  </a:ext>
                </a:extLst>
              </a:tr>
            </a:tbl>
          </a:graphicData>
        </a:graphic>
      </p:graphicFrame>
    </p:spTree>
    <p:extLst>
      <p:ext uri="{BB962C8B-B14F-4D97-AF65-F5344CB8AC3E}">
        <p14:creationId xmlns:p14="http://schemas.microsoft.com/office/powerpoint/2010/main" val="90753045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DFFC024-449E-82BF-5A01-14600F87868D}"/>
              </a:ext>
            </a:extLst>
          </p:cNvPr>
          <p:cNvPicPr>
            <a:picLocks noChangeAspect="1"/>
          </p:cNvPicPr>
          <p:nvPr/>
        </p:nvPicPr>
        <p:blipFill>
          <a:blip r:embed="rId3"/>
          <a:stretch>
            <a:fillRect/>
          </a:stretch>
        </p:blipFill>
        <p:spPr>
          <a:xfrm>
            <a:off x="11545" y="3806367"/>
            <a:ext cx="12192000" cy="3051633"/>
          </a:xfrm>
          <a:prstGeom prst="rect">
            <a:avLst/>
          </a:prstGeom>
        </p:spPr>
      </p:pic>
      <p:pic>
        <p:nvPicPr>
          <p:cNvPr id="12" name="Picture 11">
            <a:extLst>
              <a:ext uri="{FF2B5EF4-FFF2-40B4-BE49-F238E27FC236}">
                <a16:creationId xmlns:a16="http://schemas.microsoft.com/office/drawing/2014/main" id="{D9BDC6D4-B60E-D4AC-6BCB-2E15C4CDD387}"/>
              </a:ext>
            </a:extLst>
          </p:cNvPr>
          <p:cNvPicPr>
            <a:picLocks noChangeAspect="1"/>
          </p:cNvPicPr>
          <p:nvPr/>
        </p:nvPicPr>
        <p:blipFill>
          <a:blip r:embed="rId4"/>
          <a:stretch>
            <a:fillRect/>
          </a:stretch>
        </p:blipFill>
        <p:spPr>
          <a:xfrm>
            <a:off x="0" y="649890"/>
            <a:ext cx="12192000" cy="3156477"/>
          </a:xfrm>
          <a:prstGeom prst="rect">
            <a:avLst/>
          </a:prstGeom>
        </p:spPr>
      </p:pic>
      <p:sp>
        <p:nvSpPr>
          <p:cNvPr id="2" name="TextBox 1">
            <a:extLst>
              <a:ext uri="{FF2B5EF4-FFF2-40B4-BE49-F238E27FC236}">
                <a16:creationId xmlns:a16="http://schemas.microsoft.com/office/drawing/2014/main" id="{360F9E9F-A13B-64BB-1719-18123E63F677}"/>
              </a:ext>
            </a:extLst>
          </p:cNvPr>
          <p:cNvSpPr txBox="1"/>
          <p:nvPr/>
        </p:nvSpPr>
        <p:spPr>
          <a:xfrm>
            <a:off x="25400" y="-56465"/>
            <a:ext cx="7899400"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bg2"/>
                </a:solidFill>
              </a:rPr>
              <a:t>Automate SQL best practices assessment</a:t>
            </a:r>
          </a:p>
        </p:txBody>
      </p:sp>
    </p:spTree>
    <p:extLst>
      <p:ext uri="{BB962C8B-B14F-4D97-AF65-F5344CB8AC3E}">
        <p14:creationId xmlns:p14="http://schemas.microsoft.com/office/powerpoint/2010/main" val="37272951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AE82707-0F57-4812-BBA8-EBFFD07C6E01}"/>
              </a:ext>
            </a:extLst>
          </p:cNvPr>
          <p:cNvPicPr>
            <a:picLocks noChangeAspect="1"/>
          </p:cNvPicPr>
          <p:nvPr/>
        </p:nvPicPr>
        <p:blipFill>
          <a:blip r:embed="rId3"/>
          <a:stretch>
            <a:fillRect/>
          </a:stretch>
        </p:blipFill>
        <p:spPr>
          <a:xfrm>
            <a:off x="0" y="990600"/>
            <a:ext cx="12192000" cy="5520906"/>
          </a:xfrm>
          <a:prstGeom prst="rect">
            <a:avLst/>
          </a:prstGeom>
        </p:spPr>
      </p:pic>
      <p:sp>
        <p:nvSpPr>
          <p:cNvPr id="2" name="TextBox 1">
            <a:extLst>
              <a:ext uri="{FF2B5EF4-FFF2-40B4-BE49-F238E27FC236}">
                <a16:creationId xmlns:a16="http://schemas.microsoft.com/office/drawing/2014/main" id="{348145F7-8D32-A9BD-8C76-71EA143622E4}"/>
              </a:ext>
            </a:extLst>
          </p:cNvPr>
          <p:cNvSpPr txBox="1"/>
          <p:nvPr/>
        </p:nvSpPr>
        <p:spPr>
          <a:xfrm>
            <a:off x="223665" y="157882"/>
            <a:ext cx="7396335"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bg2"/>
                </a:solidFill>
              </a:rPr>
              <a:t>One view for all your SQL resources</a:t>
            </a:r>
          </a:p>
        </p:txBody>
      </p:sp>
    </p:spTree>
    <p:extLst>
      <p:ext uri="{BB962C8B-B14F-4D97-AF65-F5344CB8AC3E}">
        <p14:creationId xmlns:p14="http://schemas.microsoft.com/office/powerpoint/2010/main" val="73528661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C9FBE1-AD8A-7E24-8874-D0B915883298}"/>
              </a:ext>
            </a:extLst>
          </p:cNvPr>
          <p:cNvPicPr>
            <a:picLocks noChangeAspect="1"/>
          </p:cNvPicPr>
          <p:nvPr/>
        </p:nvPicPr>
        <p:blipFill>
          <a:blip r:embed="rId3"/>
          <a:stretch>
            <a:fillRect/>
          </a:stretch>
        </p:blipFill>
        <p:spPr>
          <a:xfrm>
            <a:off x="1981200" y="864466"/>
            <a:ext cx="7738619" cy="5993534"/>
          </a:xfrm>
          <a:prstGeom prst="rect">
            <a:avLst/>
          </a:prstGeom>
        </p:spPr>
      </p:pic>
      <p:sp>
        <p:nvSpPr>
          <p:cNvPr id="2" name="TextBox 1">
            <a:extLst>
              <a:ext uri="{FF2B5EF4-FFF2-40B4-BE49-F238E27FC236}">
                <a16:creationId xmlns:a16="http://schemas.microsoft.com/office/drawing/2014/main" id="{E06882B0-099F-C979-1CCC-402B39E38E79}"/>
              </a:ext>
            </a:extLst>
          </p:cNvPr>
          <p:cNvSpPr txBox="1"/>
          <p:nvPr/>
        </p:nvSpPr>
        <p:spPr>
          <a:xfrm>
            <a:off x="223665" y="157882"/>
            <a:ext cx="5469783"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bg2"/>
                </a:solidFill>
              </a:rPr>
              <a:t>Automated Backups</a:t>
            </a:r>
          </a:p>
        </p:txBody>
      </p:sp>
    </p:spTree>
    <p:extLst>
      <p:ext uri="{BB962C8B-B14F-4D97-AF65-F5344CB8AC3E}">
        <p14:creationId xmlns:p14="http://schemas.microsoft.com/office/powerpoint/2010/main" val="26921983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8DB7C7-D370-E011-80D4-EE06F1AB7D59}"/>
              </a:ext>
            </a:extLst>
          </p:cNvPr>
          <p:cNvPicPr>
            <a:picLocks noChangeAspect="1"/>
          </p:cNvPicPr>
          <p:nvPr/>
        </p:nvPicPr>
        <p:blipFill>
          <a:blip r:embed="rId3"/>
          <a:stretch>
            <a:fillRect/>
          </a:stretch>
        </p:blipFill>
        <p:spPr>
          <a:xfrm>
            <a:off x="1991724" y="1066800"/>
            <a:ext cx="7990476" cy="5542857"/>
          </a:xfrm>
          <a:prstGeom prst="rect">
            <a:avLst/>
          </a:prstGeom>
        </p:spPr>
      </p:pic>
      <p:sp>
        <p:nvSpPr>
          <p:cNvPr id="2" name="TextBox 1">
            <a:extLst>
              <a:ext uri="{FF2B5EF4-FFF2-40B4-BE49-F238E27FC236}">
                <a16:creationId xmlns:a16="http://schemas.microsoft.com/office/drawing/2014/main" id="{FDBD6B16-DC9F-F598-7371-5AD366AE8779}"/>
              </a:ext>
            </a:extLst>
          </p:cNvPr>
          <p:cNvSpPr txBox="1"/>
          <p:nvPr/>
        </p:nvSpPr>
        <p:spPr>
          <a:xfrm>
            <a:off x="223665" y="157882"/>
            <a:ext cx="9758535"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bg2"/>
                </a:solidFill>
              </a:rPr>
              <a:t>Easily configure </a:t>
            </a:r>
            <a:r>
              <a:rPr lang="en-US" sz="2800" b="1" dirty="0" err="1">
                <a:solidFill>
                  <a:schemeClr val="bg2"/>
                </a:solidFill>
              </a:rPr>
              <a:t>TempDB</a:t>
            </a:r>
            <a:r>
              <a:rPr lang="en-US" sz="2800" b="1" dirty="0">
                <a:solidFill>
                  <a:schemeClr val="bg2"/>
                </a:solidFill>
              </a:rPr>
              <a:t> and Disks from the portal</a:t>
            </a:r>
          </a:p>
        </p:txBody>
      </p:sp>
    </p:spTree>
    <p:extLst>
      <p:ext uri="{BB962C8B-B14F-4D97-AF65-F5344CB8AC3E}">
        <p14:creationId xmlns:p14="http://schemas.microsoft.com/office/powerpoint/2010/main" val="227526775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DE8C9C-3006-2579-9DD1-787E7801D9B1}"/>
              </a:ext>
            </a:extLst>
          </p:cNvPr>
          <p:cNvPicPr>
            <a:picLocks noChangeAspect="1"/>
          </p:cNvPicPr>
          <p:nvPr/>
        </p:nvPicPr>
        <p:blipFill>
          <a:blip r:embed="rId3"/>
          <a:stretch>
            <a:fillRect/>
          </a:stretch>
        </p:blipFill>
        <p:spPr>
          <a:xfrm>
            <a:off x="1600200" y="1371600"/>
            <a:ext cx="8248072" cy="5068092"/>
          </a:xfrm>
          <a:prstGeom prst="rect">
            <a:avLst/>
          </a:prstGeom>
        </p:spPr>
      </p:pic>
      <p:sp>
        <p:nvSpPr>
          <p:cNvPr id="2" name="TextBox 1">
            <a:extLst>
              <a:ext uri="{FF2B5EF4-FFF2-40B4-BE49-F238E27FC236}">
                <a16:creationId xmlns:a16="http://schemas.microsoft.com/office/drawing/2014/main" id="{EE1251C0-CB90-B6AA-3BD1-0172261ACE53}"/>
              </a:ext>
            </a:extLst>
          </p:cNvPr>
          <p:cNvSpPr txBox="1"/>
          <p:nvPr/>
        </p:nvSpPr>
        <p:spPr>
          <a:xfrm>
            <a:off x="223665" y="157882"/>
            <a:ext cx="5469783"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bg2"/>
                </a:solidFill>
              </a:rPr>
              <a:t>Change license types</a:t>
            </a:r>
          </a:p>
        </p:txBody>
      </p:sp>
    </p:spTree>
    <p:extLst>
      <p:ext uri="{BB962C8B-B14F-4D97-AF65-F5344CB8AC3E}">
        <p14:creationId xmlns:p14="http://schemas.microsoft.com/office/powerpoint/2010/main" val="35805675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27F4051C-BB14-2340-B120-93DC0EF2579A}"/>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77" t="2632" r="18102" b="2632"/>
          <a:stretch/>
        </p:blipFill>
        <p:spPr>
          <a:xfrm>
            <a:off x="4224759" y="0"/>
            <a:ext cx="7967241" cy="6858000"/>
          </a:xfrm>
        </p:spPr>
      </p:pic>
      <p:sp>
        <p:nvSpPr>
          <p:cNvPr id="6" name="Rectangle 5">
            <a:extLst>
              <a:ext uri="{FF2B5EF4-FFF2-40B4-BE49-F238E27FC236}">
                <a16:creationId xmlns:a16="http://schemas.microsoft.com/office/drawing/2014/main" id="{E718F410-2CD1-BC4F-A3B1-645FA20707B1}"/>
              </a:ext>
            </a:extLst>
          </p:cNvPr>
          <p:cNvSpPr/>
          <p:nvPr/>
        </p:nvSpPr>
        <p:spPr>
          <a:xfrm>
            <a:off x="4224758" y="0"/>
            <a:ext cx="7628305"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614551" y="2326965"/>
            <a:ext cx="6542540" cy="1293689"/>
          </a:xfrm>
        </p:spPr>
        <p:txBody>
          <a:bodyPr/>
          <a:lstStyle/>
          <a:p>
            <a:r>
              <a:rPr lang="en-US">
                <a:latin typeface="Segoe UI Semibold"/>
                <a:cs typeface="Segoe UI Semibold"/>
              </a:rPr>
              <a:t>Enhance Security</a:t>
            </a:r>
            <a:endParaRPr lang="en-US"/>
          </a:p>
        </p:txBody>
      </p:sp>
    </p:spTree>
    <p:extLst>
      <p:ext uri="{BB962C8B-B14F-4D97-AF65-F5344CB8AC3E}">
        <p14:creationId xmlns:p14="http://schemas.microsoft.com/office/powerpoint/2010/main" val="1969033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3133229-C5EB-40C3-B95B-C34B5FC83EB1}"/>
              </a:ext>
            </a:extLst>
          </p:cNvPr>
          <p:cNvSpPr txBox="1">
            <a:spLocks/>
          </p:cNvSpPr>
          <p:nvPr/>
        </p:nvSpPr>
        <p:spPr>
          <a:xfrm>
            <a:off x="655638" y="67199"/>
            <a:ext cx="11238488"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a:solidFill>
                  <a:schemeClr val="bg1"/>
                </a:solidFill>
                <a:latin typeface="Segoe UI Semibold" panose="020B0502040204020203" pitchFamily="34" charset="0"/>
                <a:cs typeface="Segoe UI Semibold" panose="020B0502040204020203" pitchFamily="34" charset="0"/>
              </a:rPr>
              <a:t>Azure SQL IaaS Extensions - Azure Key Vault Integration</a:t>
            </a:r>
          </a:p>
        </p:txBody>
      </p:sp>
      <p:pic>
        <p:nvPicPr>
          <p:cNvPr id="11" name="Picture 10">
            <a:extLst>
              <a:ext uri="{FF2B5EF4-FFF2-40B4-BE49-F238E27FC236}">
                <a16:creationId xmlns:a16="http://schemas.microsoft.com/office/drawing/2014/main" id="{9846EFF5-1B22-42AA-B19A-5F2682DAEB35}"/>
              </a:ext>
            </a:extLst>
          </p:cNvPr>
          <p:cNvPicPr>
            <a:picLocks noChangeAspect="1"/>
          </p:cNvPicPr>
          <p:nvPr/>
        </p:nvPicPr>
        <p:blipFill>
          <a:blip r:embed="rId3"/>
          <a:stretch>
            <a:fillRect/>
          </a:stretch>
        </p:blipFill>
        <p:spPr>
          <a:xfrm>
            <a:off x="721687" y="2317118"/>
            <a:ext cx="8063652" cy="4322964"/>
          </a:xfrm>
          <a:prstGeom prst="rect">
            <a:avLst/>
          </a:prstGeom>
        </p:spPr>
      </p:pic>
      <p:graphicFrame>
        <p:nvGraphicFramePr>
          <p:cNvPr id="12" name="Diagram 11">
            <a:extLst>
              <a:ext uri="{FF2B5EF4-FFF2-40B4-BE49-F238E27FC236}">
                <a16:creationId xmlns:a16="http://schemas.microsoft.com/office/drawing/2014/main" id="{C199EE69-6762-4025-85E4-42DF8E3CB6A9}"/>
              </a:ext>
            </a:extLst>
          </p:cNvPr>
          <p:cNvGraphicFramePr/>
          <p:nvPr/>
        </p:nvGraphicFramePr>
        <p:xfrm>
          <a:off x="9306370" y="4819828"/>
          <a:ext cx="2698682" cy="182025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Title 1">
            <a:extLst>
              <a:ext uri="{FF2B5EF4-FFF2-40B4-BE49-F238E27FC236}">
                <a16:creationId xmlns:a16="http://schemas.microsoft.com/office/drawing/2014/main" id="{E2627F84-19C1-40B3-B01F-7CFAF490BAF3}"/>
              </a:ext>
            </a:extLst>
          </p:cNvPr>
          <p:cNvSpPr txBox="1">
            <a:spLocks/>
          </p:cNvSpPr>
          <p:nvPr/>
        </p:nvSpPr>
        <p:spPr>
          <a:xfrm>
            <a:off x="655638" y="741656"/>
            <a:ext cx="11238488"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r>
              <a:rPr lang="en-US" sz="1400">
                <a:solidFill>
                  <a:schemeClr val="bg1"/>
                </a:solidFill>
                <a:latin typeface="Segoe UI Semibold" panose="020B0702040204020203" pitchFamily="34" charset="0"/>
                <a:cs typeface="Segoe UI Semibold" panose="020B0702040204020203" pitchFamily="34" charset="0"/>
              </a:rPr>
              <a:t>Different SQL Server encryption features, such as transparent data encryption (TDE), column level encryption (CLE), and backup encryption, require you to manage and store the cryptographic keys you use for encryption.</a:t>
            </a:r>
          </a:p>
          <a:p>
            <a:pPr lvl="0"/>
            <a:endParaRPr lang="en-US" sz="1400">
              <a:solidFill>
                <a:schemeClr val="bg1"/>
              </a:solidFill>
              <a:latin typeface="Segoe UI Semibold" panose="020B0702040204020203" pitchFamily="34" charset="0"/>
              <a:cs typeface="Segoe UI Semibold" panose="020B0702040204020203" pitchFamily="34" charset="0"/>
            </a:endParaRPr>
          </a:p>
          <a:p>
            <a:r>
              <a:rPr lang="en-US" sz="1400">
                <a:solidFill>
                  <a:schemeClr val="bg1"/>
                </a:solidFill>
                <a:latin typeface="Segoe UI Semibold" panose="020B0702040204020203" pitchFamily="34" charset="0"/>
                <a:cs typeface="Segoe UI Semibold" panose="020B0702040204020203" pitchFamily="34" charset="0"/>
              </a:rPr>
              <a:t>The Azure Key Vault service is designed to improve the security and management of these keys in a secure and highly available location.</a:t>
            </a:r>
          </a:p>
          <a:p>
            <a:endParaRPr lang="en-US" sz="1400">
              <a:solidFill>
                <a:schemeClr val="bg1"/>
              </a:solidFill>
              <a:latin typeface="Segoe UI Semibold" panose="020B0702040204020203" pitchFamily="34" charset="0"/>
              <a:cs typeface="Segoe UI Semibold" panose="020B0702040204020203" pitchFamily="34" charset="0"/>
            </a:endParaRPr>
          </a:p>
          <a:p>
            <a:r>
              <a:rPr lang="en-US" sz="1400">
                <a:solidFill>
                  <a:schemeClr val="bg1"/>
                </a:solidFill>
                <a:latin typeface="Segoe UI Semibold" panose="020B0702040204020203" pitchFamily="34" charset="0"/>
                <a:cs typeface="Segoe UI Semibold" panose="020B0702040204020203" pitchFamily="34" charset="0"/>
              </a:rPr>
              <a:t>When this feature is enabled, it automatically installs the SQL Server Connector, configures the EKM provider to access Azure Key Vault, and creates the credential to allow you to access your vault.</a:t>
            </a:r>
          </a:p>
          <a:p>
            <a:endParaRPr lang="en-US" sz="1600">
              <a:solidFill>
                <a:schemeClr val="bg1"/>
              </a:solidFill>
              <a:latin typeface="Segoe UI Light"/>
              <a:cs typeface="Segoe UI Light"/>
            </a:endParaRPr>
          </a:p>
          <a:p>
            <a:pPr lvl="0"/>
            <a:endParaRPr lang="en-US" sz="1600" b="0" i="0" u="none" strike="noStrike" cap="none" baseline="0" noProof="0">
              <a:solidFill>
                <a:schemeClr val="bg1"/>
              </a:solidFill>
              <a:latin typeface="Segoe UI Light"/>
              <a:cs typeface="Segoe UI Light"/>
            </a:endParaRPr>
          </a:p>
        </p:txBody>
      </p:sp>
    </p:spTree>
    <p:extLst>
      <p:ext uri="{BB962C8B-B14F-4D97-AF65-F5344CB8AC3E}">
        <p14:creationId xmlns:p14="http://schemas.microsoft.com/office/powerpoint/2010/main" val="1070108400"/>
      </p:ext>
    </p:extLst>
  </p:cSld>
  <p:clrMapOvr>
    <a:masterClrMapping/>
  </p:clrMapOvr>
  <mc:AlternateContent xmlns:mc="http://schemas.openxmlformats.org/markup-compatibility/2006" xmlns:p14="http://schemas.microsoft.com/office/powerpoint/2010/main">
    <mc:Choice Requires="p14">
      <p:transition spd="slow" p14:dur="2000" advTm="102262"/>
    </mc:Choice>
    <mc:Fallback xmlns="">
      <p:transition spd="slow" advTm="102262"/>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2.potx" id="{8FF3657F-B276-49C6-BF67-D69A196E31C2}" vid="{D0E0D4B8-0B2C-47A3-86A9-5A97BC6FB1FD}"/>
    </a:ext>
  </a:extLst>
</a:theme>
</file>

<file path=ppt/theme/theme5.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6.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7.xml><?xml version="1.0" encoding="utf-8"?>
<a:theme xmlns:a="http://schemas.openxmlformats.org/drawingml/2006/main" name="2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lcf76f155ced4ddcb4097134ff3c332f xmlns="07e1d6ff-a822-4981-8f0c-4889b963e45b">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C86B46921C629419CF2A9C1D6A83165" ma:contentTypeVersion="16" ma:contentTypeDescription="Create a new document." ma:contentTypeScope="" ma:versionID="3b415a4c6e95cfbf76f2c9f1f3b7f488">
  <xsd:schema xmlns:xsd="http://www.w3.org/2001/XMLSchema" xmlns:xs="http://www.w3.org/2001/XMLSchema" xmlns:p="http://schemas.microsoft.com/office/2006/metadata/properties" xmlns:ns1="http://schemas.microsoft.com/sharepoint/v3" xmlns:ns2="e0706ad5-ed19-41f7-a0ef-035818d679d5" xmlns:ns3="07e1d6ff-a822-4981-8f0c-4889b963e45b" xmlns:ns4="230e9df3-be65-4c73-a93b-d1236ebd677e" targetNamespace="http://schemas.microsoft.com/office/2006/metadata/properties" ma:root="true" ma:fieldsID="2f678bc626c8c303205433688bc1658b" ns1:_="" ns2:_="" ns3:_="" ns4:_="">
    <xsd:import namespace="http://schemas.microsoft.com/sharepoint/v3"/>
    <xsd:import namespace="e0706ad5-ed19-41f7-a0ef-035818d679d5"/>
    <xsd:import namespace="07e1d6ff-a822-4981-8f0c-4889b963e45b"/>
    <xsd:import namespace="230e9df3-be65-4c73-a93b-d1236ebd677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3:lcf76f155ced4ddcb4097134ff3c332f" minOccurs="0"/>
                <xsd:element ref="ns4:TaxCatchAll" minOccurs="0"/>
                <xsd:element ref="ns3:MediaServiceOCR"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706ad5-ed19-41f7-a0ef-035818d679d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7e1d6ff-a822-4981-8f0c-4889b963e45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46ff23e-588a-4e72-8e26-da541f0eb9c5}" ma:internalName="TaxCatchAll" ma:showField="CatchAllData" ma:web="e0706ad5-ed19-41f7-a0ef-035818d679d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148A965-EC17-4568-9479-F3936397BE99}">
  <ds:schemaRefs>
    <ds:schemaRef ds:uri="http://www.w3.org/XML/1998/namespace"/>
    <ds:schemaRef ds:uri="http://purl.org/dc/dcmitype/"/>
    <ds:schemaRef ds:uri="http://schemas.microsoft.com/office/2006/metadata/properties"/>
    <ds:schemaRef ds:uri="http://schemas.microsoft.com/office/infopath/2007/PartnerControls"/>
    <ds:schemaRef ds:uri="http://purl.org/dc/terms/"/>
    <ds:schemaRef ds:uri="230e9df3-be65-4c73-a93b-d1236ebd677e"/>
    <ds:schemaRef ds:uri="http://schemas.openxmlformats.org/package/2006/metadata/core-properties"/>
    <ds:schemaRef ds:uri="07e1d6ff-a822-4981-8f0c-4889b963e45b"/>
    <ds:schemaRef ds:uri="http://schemas.microsoft.com/office/2006/documentManagement/types"/>
    <ds:schemaRef ds:uri="e0706ad5-ed19-41f7-a0ef-035818d679d5"/>
    <ds:schemaRef ds:uri="http://schemas.microsoft.com/sharepoint/v3"/>
    <ds:schemaRef ds:uri="http://purl.org/dc/elements/1.1/"/>
  </ds:schemaRefs>
</ds:datastoreItem>
</file>

<file path=customXml/itemProps2.xml><?xml version="1.0" encoding="utf-8"?>
<ds:datastoreItem xmlns:ds="http://schemas.openxmlformats.org/officeDocument/2006/customXml" ds:itemID="{D3B7B264-4A6D-4B85-B0DB-3AD8E0294CBD}">
  <ds:schemaRefs>
    <ds:schemaRef ds:uri="07e1d6ff-a822-4981-8f0c-4889b963e45b"/>
    <ds:schemaRef ds:uri="230e9df3-be65-4c73-a93b-d1236ebd677e"/>
    <ds:schemaRef ds:uri="e0706ad5-ed19-41f7-a0ef-035818d679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BB88FC7-DD0A-4D1B-A526-B629503C423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9</TotalTime>
  <Words>2518</Words>
  <Application>Microsoft Office PowerPoint</Application>
  <PresentationFormat>Widescreen</PresentationFormat>
  <Paragraphs>192</Paragraphs>
  <Slides>22</Slides>
  <Notes>22</Notes>
  <HiddenSlides>0</HiddenSlides>
  <MMClips>0</MMClips>
  <ScaleCrop>false</ScaleCrop>
  <HeadingPairs>
    <vt:vector size="6" baseType="variant">
      <vt:variant>
        <vt:lpstr>Fonts Used</vt:lpstr>
      </vt:variant>
      <vt:variant>
        <vt:i4>12</vt:i4>
      </vt:variant>
      <vt:variant>
        <vt:lpstr>Theme</vt:lpstr>
      </vt:variant>
      <vt:variant>
        <vt:i4>7</vt:i4>
      </vt:variant>
      <vt:variant>
        <vt:lpstr>Slide Titles</vt:lpstr>
      </vt:variant>
      <vt:variant>
        <vt:i4>22</vt:i4>
      </vt:variant>
    </vt:vector>
  </HeadingPairs>
  <TitlesOfParts>
    <vt:vector size="41" baseType="lpstr">
      <vt:lpstr>Arial</vt:lpstr>
      <vt:lpstr>Calibri</vt:lpstr>
      <vt:lpstr>Calibri Light</vt:lpstr>
      <vt:lpstr>Consolas</vt:lpstr>
      <vt:lpstr>inherit</vt:lpstr>
      <vt:lpstr>Segoe UI</vt:lpstr>
      <vt:lpstr>Segoe UI Light</vt:lpstr>
      <vt:lpstr>Segoe UI Semibold</vt:lpstr>
      <vt:lpstr>Segoe UI Semilight</vt:lpstr>
      <vt:lpstr>SegoeUI</vt:lpstr>
      <vt:lpstr>Times New Roman</vt:lpstr>
      <vt:lpstr>Wingdings</vt:lpstr>
      <vt:lpstr>office theme</vt:lpstr>
      <vt:lpstr>Microsoft 365 PPT Template - 2018</vt:lpstr>
      <vt:lpstr>1_WHITE TEMPLATE</vt:lpstr>
      <vt:lpstr>White Template</vt:lpstr>
      <vt:lpstr>Black Template</vt:lpstr>
      <vt:lpstr>1_Microsoft 365 PPT Template - 2018</vt:lpstr>
      <vt:lpstr>2_Microsoft 365 PPT Template - 2018</vt:lpstr>
      <vt:lpstr>Advantages of enabling the SQL IaaS extension</vt:lpstr>
      <vt:lpstr>SQL Server IaaS Agent Extension benefits</vt:lpstr>
      <vt:lpstr>PowerPoint Presentation</vt:lpstr>
      <vt:lpstr>PowerPoint Presentation</vt:lpstr>
      <vt:lpstr>PowerPoint Presentation</vt:lpstr>
      <vt:lpstr>PowerPoint Presentation</vt:lpstr>
      <vt:lpstr>PowerPoint Presentation</vt:lpstr>
      <vt:lpstr>Enhance Security</vt:lpstr>
      <vt:lpstr>PowerPoint Presentation</vt:lpstr>
      <vt:lpstr>PowerPoint Presentation</vt:lpstr>
      <vt:lpstr>Get security recommendations right in your SQLVM blade </vt:lpstr>
      <vt:lpstr>Enabling these features</vt:lpstr>
      <vt:lpstr>PowerPoint Presentation</vt:lpstr>
      <vt:lpstr>Email Template</vt:lpstr>
      <vt:lpstr>Enable during Install</vt:lpstr>
      <vt:lpstr>PowerPoint Presentation</vt:lpstr>
      <vt:lpstr>PowerPoint Presentation</vt:lpstr>
      <vt:lpstr>PowerPoint Presentation</vt:lpstr>
      <vt:lpstr>PowerPoint Presentation</vt:lpstr>
      <vt:lpstr>PowerPoint Presentation</vt:lpstr>
      <vt:lpstr>PowerPoint Presentation</vt:lpstr>
      <vt:lpstr>SQL Server IaaS Extensions - Lightweight mode as first step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SQL Server VM Automation with SQL Server IaaS Extensions</dc:title>
  <dc:creator>Sergey Khimchenko</dc:creator>
  <cp:lastModifiedBy>Kirby Repko</cp:lastModifiedBy>
  <cp:revision>1</cp:revision>
  <dcterms:created xsi:type="dcterms:W3CDTF">2020-11-23T22:03:46Z</dcterms:created>
  <dcterms:modified xsi:type="dcterms:W3CDTF">2022-11-04T16:37:05Z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0x010100CC86B46921C629419CF2A9C1D6A83165</vt:lpwstr>
  </property>
</Properties>
</file>